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5"/>
  </p:notesMasterIdLst>
  <p:sldIdLst>
    <p:sldId id="256" r:id="rId2"/>
    <p:sldId id="393" r:id="rId3"/>
    <p:sldId id="394" r:id="rId4"/>
    <p:sldId id="395" r:id="rId5"/>
    <p:sldId id="388" r:id="rId6"/>
    <p:sldId id="546" r:id="rId7"/>
    <p:sldId id="553" r:id="rId8"/>
    <p:sldId id="554" r:id="rId9"/>
    <p:sldId id="541" r:id="rId10"/>
    <p:sldId id="548" r:id="rId11"/>
    <p:sldId id="551" r:id="rId12"/>
    <p:sldId id="550" r:id="rId13"/>
    <p:sldId id="552" r:id="rId14"/>
  </p:sldIdLst>
  <p:sldSz cx="12192000" cy="6858000"/>
  <p:notesSz cx="7023100" cy="93091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598" autoAdjust="0"/>
  </p:normalViewPr>
  <p:slideViewPr>
    <p:cSldViewPr snapToGrid="0">
      <p:cViewPr varScale="1">
        <p:scale>
          <a:sx n="79" d="100"/>
          <a:sy n="79" d="100"/>
        </p:scale>
        <p:origin x="73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1494FDE-BC38-45E3-BDDA-55FEB9237A39}" type="doc">
      <dgm:prSet loTypeId="urn:microsoft.com/office/officeart/2005/8/layout/vList2" loCatId="list" qsTypeId="urn:microsoft.com/office/officeart/2005/8/quickstyle/simple1" qsCatId="simple" csTypeId="urn:microsoft.com/office/officeart/2005/8/colors/accent2_1" csCatId="accent2" phldr="1"/>
      <dgm:spPr/>
      <dgm:t>
        <a:bodyPr/>
        <a:lstStyle/>
        <a:p>
          <a:endParaRPr lang="en-GB"/>
        </a:p>
      </dgm:t>
    </dgm:pt>
    <dgm:pt modelId="{BF3A41D9-ABC7-46F9-90FB-7120DB2166F1}">
      <dgm:prSet custT="1"/>
      <dgm:spPr/>
      <dgm:t>
        <a:bodyPr/>
        <a:lstStyle/>
        <a:p>
          <a:r>
            <a:rPr lang="en-GB" sz="900" dirty="0"/>
            <a:t>Energy Carrier</a:t>
          </a:r>
        </a:p>
      </dgm:t>
    </dgm:pt>
    <dgm:pt modelId="{59842F4B-74F8-4571-8924-486EBB1A76E8}" type="parTrans" cxnId="{470DC346-570F-4153-8C6B-30512B88CB49}">
      <dgm:prSet/>
      <dgm:spPr/>
      <dgm:t>
        <a:bodyPr/>
        <a:lstStyle/>
        <a:p>
          <a:endParaRPr lang="en-GB" sz="1200"/>
        </a:p>
      </dgm:t>
    </dgm:pt>
    <dgm:pt modelId="{8C667410-6F48-4FED-B913-0209E383E78D}" type="sibTrans" cxnId="{470DC346-570F-4153-8C6B-30512B88CB49}">
      <dgm:prSet/>
      <dgm:spPr/>
      <dgm:t>
        <a:bodyPr/>
        <a:lstStyle/>
        <a:p>
          <a:endParaRPr lang="en-GB" sz="1200"/>
        </a:p>
      </dgm:t>
    </dgm:pt>
    <dgm:pt modelId="{0763A42B-A23B-4725-BB8A-42D136EA2491}">
      <dgm:prSet custT="1"/>
      <dgm:spPr/>
      <dgm:t>
        <a:bodyPr/>
        <a:lstStyle/>
        <a:p>
          <a:r>
            <a:rPr lang="en-GB" sz="900" dirty="0"/>
            <a:t>Unique certificate number	</a:t>
          </a:r>
        </a:p>
      </dgm:t>
    </dgm:pt>
    <dgm:pt modelId="{03A0A815-0C19-46DA-8D81-31F10F255AE2}" type="parTrans" cxnId="{59C5E95D-20D3-4E51-B431-615D244C1F99}">
      <dgm:prSet/>
      <dgm:spPr/>
      <dgm:t>
        <a:bodyPr/>
        <a:lstStyle/>
        <a:p>
          <a:endParaRPr lang="en-GB" sz="1200"/>
        </a:p>
      </dgm:t>
    </dgm:pt>
    <dgm:pt modelId="{43E4433C-15BB-416B-A575-362237944B71}" type="sibTrans" cxnId="{59C5E95D-20D3-4E51-B431-615D244C1F99}">
      <dgm:prSet/>
      <dgm:spPr/>
      <dgm:t>
        <a:bodyPr/>
        <a:lstStyle/>
        <a:p>
          <a:endParaRPr lang="en-GB" sz="1200"/>
        </a:p>
      </dgm:t>
    </dgm:pt>
    <dgm:pt modelId="{87B8CE14-A1A1-45D1-A502-FC1C0390A0A7}">
      <dgm:prSet custT="1"/>
      <dgm:spPr/>
      <dgm:t>
        <a:bodyPr/>
        <a:lstStyle/>
        <a:p>
          <a:r>
            <a:rPr lang="en-GB" sz="900"/>
            <a:t>Production period (start and end dates)</a:t>
          </a:r>
        </a:p>
      </dgm:t>
    </dgm:pt>
    <dgm:pt modelId="{F885A790-5EAB-4F61-BDD8-2BC86F9F2A08}" type="parTrans" cxnId="{119A930F-ADC5-4759-BCBF-F1910423E102}">
      <dgm:prSet/>
      <dgm:spPr/>
      <dgm:t>
        <a:bodyPr/>
        <a:lstStyle/>
        <a:p>
          <a:endParaRPr lang="en-GB" sz="1200"/>
        </a:p>
      </dgm:t>
    </dgm:pt>
    <dgm:pt modelId="{A0020E3F-0904-4CDB-AB42-28E7B575DCFE}" type="sibTrans" cxnId="{119A930F-ADC5-4759-BCBF-F1910423E102}">
      <dgm:prSet/>
      <dgm:spPr/>
      <dgm:t>
        <a:bodyPr/>
        <a:lstStyle/>
        <a:p>
          <a:endParaRPr lang="en-GB" sz="1200"/>
        </a:p>
      </dgm:t>
    </dgm:pt>
    <dgm:pt modelId="{CEC35916-BBD5-4392-8203-E2E406ABF688}">
      <dgm:prSet custT="1"/>
      <dgm:spPr/>
      <dgm:t>
        <a:bodyPr/>
        <a:lstStyle/>
        <a:p>
          <a:r>
            <a:rPr lang="en-GB" sz="900" dirty="0"/>
            <a:t>T</a:t>
          </a:r>
          <a:r>
            <a:rPr lang="en-US" sz="900" dirty="0" err="1"/>
            <a:t>echnology</a:t>
          </a:r>
          <a:r>
            <a:rPr lang="en-GB" sz="900" dirty="0"/>
            <a:t> </a:t>
          </a:r>
          <a:r>
            <a:rPr lang="en-GB" sz="700" dirty="0"/>
            <a:t>(solar, wind, hydro-electric, thermal, nuclear etc)</a:t>
          </a:r>
          <a:endParaRPr lang="en-GB" sz="900" dirty="0"/>
        </a:p>
      </dgm:t>
    </dgm:pt>
    <dgm:pt modelId="{0EBF4FEC-4724-4B87-A307-A2866AF1FE5B}" type="parTrans" cxnId="{A59B8585-279F-44AE-B350-A181113A9D5A}">
      <dgm:prSet/>
      <dgm:spPr/>
      <dgm:t>
        <a:bodyPr/>
        <a:lstStyle/>
        <a:p>
          <a:endParaRPr lang="en-GB" sz="1200"/>
        </a:p>
      </dgm:t>
    </dgm:pt>
    <dgm:pt modelId="{AC4829C2-6694-489F-A360-BA349A43D361}" type="sibTrans" cxnId="{A59B8585-279F-44AE-B350-A181113A9D5A}">
      <dgm:prSet/>
      <dgm:spPr/>
      <dgm:t>
        <a:bodyPr/>
        <a:lstStyle/>
        <a:p>
          <a:endParaRPr lang="en-GB" sz="1200"/>
        </a:p>
      </dgm:t>
    </dgm:pt>
    <dgm:pt modelId="{519895FD-0D65-4BA5-B011-8B9DAEB88FB3}">
      <dgm:prSet custT="1"/>
      <dgm:spPr/>
      <dgm:t>
        <a:bodyPr/>
        <a:lstStyle/>
        <a:p>
          <a:r>
            <a:rPr lang="en-GB" sz="900" dirty="0"/>
            <a:t>Production device (commissioning date, location, etc)</a:t>
          </a:r>
        </a:p>
      </dgm:t>
    </dgm:pt>
    <dgm:pt modelId="{3C66BE5D-696A-46BC-82C4-8716CC3C32A1}" type="parTrans" cxnId="{8682E952-91FB-4D81-9DAE-0EE11C05CF61}">
      <dgm:prSet/>
      <dgm:spPr/>
      <dgm:t>
        <a:bodyPr/>
        <a:lstStyle/>
        <a:p>
          <a:endParaRPr lang="en-GB" sz="1200"/>
        </a:p>
      </dgm:t>
    </dgm:pt>
    <dgm:pt modelId="{B971C980-4797-4646-B8D0-D680792D8622}" type="sibTrans" cxnId="{8682E952-91FB-4D81-9DAE-0EE11C05CF61}">
      <dgm:prSet/>
      <dgm:spPr/>
      <dgm:t>
        <a:bodyPr/>
        <a:lstStyle/>
        <a:p>
          <a:endParaRPr lang="en-GB" sz="1200"/>
        </a:p>
      </dgm:t>
    </dgm:pt>
    <dgm:pt modelId="{6F8DAF25-42CD-4E34-BA9E-F1E03D5B9554}">
      <dgm:prSet custT="1"/>
      <dgm:spPr/>
      <dgm:t>
        <a:bodyPr/>
        <a:lstStyle/>
        <a:p>
          <a:r>
            <a:rPr lang="en-GB" sz="900" dirty="0"/>
            <a:t>Identity and country of relevant Issuing Body</a:t>
          </a:r>
        </a:p>
      </dgm:t>
    </dgm:pt>
    <dgm:pt modelId="{865592C6-5E07-4864-ABEF-098F19CC8868}" type="parTrans" cxnId="{3BBA0C6C-50BE-4E86-B4B4-AC284149D723}">
      <dgm:prSet/>
      <dgm:spPr/>
      <dgm:t>
        <a:bodyPr/>
        <a:lstStyle/>
        <a:p>
          <a:endParaRPr lang="en-GB" sz="1200"/>
        </a:p>
      </dgm:t>
    </dgm:pt>
    <dgm:pt modelId="{F2AD1E8F-DF1B-4C09-B31E-0E809E9A2E9D}" type="sibTrans" cxnId="{3BBA0C6C-50BE-4E86-B4B4-AC284149D723}">
      <dgm:prSet/>
      <dgm:spPr/>
      <dgm:t>
        <a:bodyPr/>
        <a:lstStyle/>
        <a:p>
          <a:endParaRPr lang="en-GB" sz="1200"/>
        </a:p>
      </dgm:t>
    </dgm:pt>
    <dgm:pt modelId="{F7B3BFAF-7010-4130-BF65-CB9B1A2C550F}">
      <dgm:prSet custT="1"/>
      <dgm:spPr/>
      <dgm:t>
        <a:bodyPr/>
        <a:lstStyle/>
        <a:p>
          <a:r>
            <a:rPr lang="en-GB" sz="900" dirty="0"/>
            <a:t>Purpose (disclosure) </a:t>
          </a:r>
        </a:p>
      </dgm:t>
    </dgm:pt>
    <dgm:pt modelId="{6CF2B6DB-3BF9-4597-8597-E29D6809AF6B}" type="parTrans" cxnId="{FCE5B160-328F-43F5-BFEB-5A6377933437}">
      <dgm:prSet/>
      <dgm:spPr/>
      <dgm:t>
        <a:bodyPr/>
        <a:lstStyle/>
        <a:p>
          <a:endParaRPr lang="en-GB" sz="1200"/>
        </a:p>
      </dgm:t>
    </dgm:pt>
    <dgm:pt modelId="{5207F536-2792-41B7-A7D2-6D85B521E6B6}" type="sibTrans" cxnId="{FCE5B160-328F-43F5-BFEB-5A6377933437}">
      <dgm:prSet/>
      <dgm:spPr/>
      <dgm:t>
        <a:bodyPr/>
        <a:lstStyle/>
        <a:p>
          <a:endParaRPr lang="en-GB" sz="1200"/>
        </a:p>
      </dgm:t>
    </dgm:pt>
    <dgm:pt modelId="{B98E4B60-FD6F-499E-BFCB-BCB40E95F03F}">
      <dgm:prSet custT="1"/>
      <dgm:spPr/>
      <dgm:t>
        <a:bodyPr/>
        <a:lstStyle/>
        <a:p>
          <a:r>
            <a:rPr lang="en-GB" sz="900" dirty="0"/>
            <a:t>Independent Criteria Schemes  (Labels) *</a:t>
          </a:r>
        </a:p>
      </dgm:t>
    </dgm:pt>
    <dgm:pt modelId="{A4FC823D-5AAE-42CC-86F3-84CC32DEC69D}" type="parTrans" cxnId="{D6727C61-1283-4D53-AC93-AD205E538A3A}">
      <dgm:prSet/>
      <dgm:spPr/>
      <dgm:t>
        <a:bodyPr/>
        <a:lstStyle/>
        <a:p>
          <a:endParaRPr lang="en-GB" sz="1200"/>
        </a:p>
      </dgm:t>
    </dgm:pt>
    <dgm:pt modelId="{F7CA7AA7-D9E3-4050-A89C-D92BDC10BBDF}" type="sibTrans" cxnId="{D6727C61-1283-4D53-AC93-AD205E538A3A}">
      <dgm:prSet/>
      <dgm:spPr/>
      <dgm:t>
        <a:bodyPr/>
        <a:lstStyle/>
        <a:p>
          <a:endParaRPr lang="en-GB" sz="1200"/>
        </a:p>
      </dgm:t>
    </dgm:pt>
    <dgm:pt modelId="{8A99BAD0-8484-4E3E-BBF2-86C88E3C9DE0}">
      <dgm:prSet custT="1"/>
      <dgm:spPr/>
      <dgm:t>
        <a:bodyPr/>
        <a:lstStyle/>
        <a:p>
          <a:r>
            <a:rPr lang="en-GB" sz="900" dirty="0"/>
            <a:t>Issue date	</a:t>
          </a:r>
        </a:p>
      </dgm:t>
    </dgm:pt>
    <dgm:pt modelId="{697BE766-482C-4180-9E15-1994264F9978}" type="parTrans" cxnId="{8732F05B-DD3F-44B9-BFF4-1519EC48CCA1}">
      <dgm:prSet/>
      <dgm:spPr/>
      <dgm:t>
        <a:bodyPr/>
        <a:lstStyle/>
        <a:p>
          <a:endParaRPr lang="en-GB" sz="1200"/>
        </a:p>
      </dgm:t>
    </dgm:pt>
    <dgm:pt modelId="{72FB8304-A101-4B63-9A44-2F9A68DDCA9D}" type="sibTrans" cxnId="{8732F05B-DD3F-44B9-BFF4-1519EC48CCA1}">
      <dgm:prSet/>
      <dgm:spPr/>
      <dgm:t>
        <a:bodyPr/>
        <a:lstStyle/>
        <a:p>
          <a:endParaRPr lang="en-GB" sz="1200"/>
        </a:p>
      </dgm:t>
    </dgm:pt>
    <dgm:pt modelId="{180932C4-8BFA-4EDE-AC90-DB6A91179561}">
      <dgm:prSet custT="1"/>
      <dgm:spPr/>
      <dgm:t>
        <a:bodyPr/>
        <a:lstStyle/>
        <a:p>
          <a:r>
            <a:rPr lang="en-GB" sz="900" dirty="0"/>
            <a:t>Fuel </a:t>
          </a:r>
          <a:r>
            <a:rPr lang="en-GB" sz="700" dirty="0"/>
            <a:t>(renewable, fossil etc</a:t>
          </a:r>
          <a:r>
            <a:rPr lang="en-GB" sz="900" dirty="0"/>
            <a:t>)	</a:t>
          </a:r>
        </a:p>
      </dgm:t>
    </dgm:pt>
    <dgm:pt modelId="{F2E29F60-E5AA-4246-8495-D4D6A4ECAF76}" type="parTrans" cxnId="{E3058BA4-9E32-4CFF-A69F-770972AAD764}">
      <dgm:prSet/>
      <dgm:spPr/>
      <dgm:t>
        <a:bodyPr/>
        <a:lstStyle/>
        <a:p>
          <a:endParaRPr lang="en-GB" sz="1200"/>
        </a:p>
      </dgm:t>
    </dgm:pt>
    <dgm:pt modelId="{E17B42FF-079E-45D2-A8D8-983340295B81}" type="sibTrans" cxnId="{E3058BA4-9E32-4CFF-A69F-770972AAD764}">
      <dgm:prSet/>
      <dgm:spPr/>
      <dgm:t>
        <a:bodyPr/>
        <a:lstStyle/>
        <a:p>
          <a:endParaRPr lang="en-GB" sz="1200"/>
        </a:p>
      </dgm:t>
    </dgm:pt>
    <dgm:pt modelId="{98CE86D0-BEA1-4D2A-A80A-0F84565D4039}">
      <dgm:prSet custT="1"/>
      <dgm:spPr/>
      <dgm:t>
        <a:bodyPr/>
        <a:lstStyle/>
        <a:p>
          <a:r>
            <a:rPr lang="en-GB" sz="900" dirty="0"/>
            <a:t>Support received by type</a:t>
          </a:r>
        </a:p>
      </dgm:t>
    </dgm:pt>
    <dgm:pt modelId="{23D7F925-03ED-4EF5-98B7-AB0523B779FC}" type="parTrans" cxnId="{CD413463-F418-4977-A5E5-8587604042D7}">
      <dgm:prSet/>
      <dgm:spPr/>
      <dgm:t>
        <a:bodyPr/>
        <a:lstStyle/>
        <a:p>
          <a:endParaRPr lang="en-GB" sz="1200"/>
        </a:p>
      </dgm:t>
    </dgm:pt>
    <dgm:pt modelId="{95FBCFC2-D35F-45DB-872E-313F2803B271}" type="sibTrans" cxnId="{CD413463-F418-4977-A5E5-8587604042D7}">
      <dgm:prSet/>
      <dgm:spPr/>
      <dgm:t>
        <a:bodyPr/>
        <a:lstStyle/>
        <a:p>
          <a:endParaRPr lang="en-GB" sz="1200"/>
        </a:p>
      </dgm:t>
    </dgm:pt>
    <dgm:pt modelId="{84657779-9F49-4CAB-BC6F-0CDAF86F364A}">
      <dgm:prSet custT="1"/>
      <dgm:spPr/>
      <dgm:t>
        <a:bodyPr/>
        <a:lstStyle/>
        <a:p>
          <a:r>
            <a:rPr lang="en-GB" sz="900" dirty="0"/>
            <a:t>Conversion Tag</a:t>
          </a:r>
        </a:p>
      </dgm:t>
    </dgm:pt>
    <dgm:pt modelId="{CC63305B-15F9-4377-A09B-2DE895B79F14}" type="parTrans" cxnId="{83AFA0DB-922C-49F3-B8E0-8C0C38D7BAE5}">
      <dgm:prSet/>
      <dgm:spPr/>
      <dgm:t>
        <a:bodyPr/>
        <a:lstStyle/>
        <a:p>
          <a:endParaRPr lang="el-GR"/>
        </a:p>
      </dgm:t>
    </dgm:pt>
    <dgm:pt modelId="{0D521ECE-5EB5-4110-8222-1BD45BA1A45B}" type="sibTrans" cxnId="{83AFA0DB-922C-49F3-B8E0-8C0C38D7BAE5}">
      <dgm:prSet/>
      <dgm:spPr/>
      <dgm:t>
        <a:bodyPr/>
        <a:lstStyle/>
        <a:p>
          <a:endParaRPr lang="el-GR"/>
        </a:p>
      </dgm:t>
    </dgm:pt>
    <dgm:pt modelId="{242B64FE-C951-4E0D-9161-7B3C7E360634}">
      <dgm:prSet custT="1"/>
      <dgm:spPr/>
      <dgm:t>
        <a:bodyPr/>
        <a:lstStyle/>
        <a:p>
          <a:r>
            <a:rPr lang="en-GB" sz="900" dirty="0"/>
            <a:t>Carbon Footprint *</a:t>
          </a:r>
        </a:p>
      </dgm:t>
    </dgm:pt>
    <dgm:pt modelId="{6D90BCB2-D196-4C73-8F20-6B95DAF32F72}" type="parTrans" cxnId="{7B9536C3-1635-40CF-9418-FAD585815E6B}">
      <dgm:prSet/>
      <dgm:spPr/>
      <dgm:t>
        <a:bodyPr/>
        <a:lstStyle/>
        <a:p>
          <a:endParaRPr lang="el-GR"/>
        </a:p>
      </dgm:t>
    </dgm:pt>
    <dgm:pt modelId="{BD5165CF-6662-47A4-AA16-04C0ED614C22}" type="sibTrans" cxnId="{7B9536C3-1635-40CF-9418-FAD585815E6B}">
      <dgm:prSet/>
      <dgm:spPr/>
      <dgm:t>
        <a:bodyPr/>
        <a:lstStyle/>
        <a:p>
          <a:endParaRPr lang="el-GR"/>
        </a:p>
      </dgm:t>
    </dgm:pt>
    <dgm:pt modelId="{13047E43-DFF8-4D4A-B3C5-37D1930C3451}">
      <dgm:prSet custT="1"/>
      <dgm:spPr/>
      <dgm:t>
        <a:bodyPr/>
        <a:lstStyle/>
        <a:p>
          <a:r>
            <a:rPr lang="en-GB" sz="900" dirty="0"/>
            <a:t>Storage Tag</a:t>
          </a:r>
        </a:p>
      </dgm:t>
    </dgm:pt>
    <dgm:pt modelId="{D7ABE1F9-A3A8-4F2E-B2E1-B4BB3F20EA66}" type="parTrans" cxnId="{365C161A-7DA1-4CD1-AFCC-71F0D80A2C40}">
      <dgm:prSet/>
      <dgm:spPr/>
      <dgm:t>
        <a:bodyPr/>
        <a:lstStyle/>
        <a:p>
          <a:endParaRPr lang="el-GR"/>
        </a:p>
      </dgm:t>
    </dgm:pt>
    <dgm:pt modelId="{D1FA8FFD-F8FF-4687-B906-23DF0B3A2223}" type="sibTrans" cxnId="{365C161A-7DA1-4CD1-AFCC-71F0D80A2C40}">
      <dgm:prSet/>
      <dgm:spPr/>
      <dgm:t>
        <a:bodyPr/>
        <a:lstStyle/>
        <a:p>
          <a:endParaRPr lang="el-GR"/>
        </a:p>
      </dgm:t>
    </dgm:pt>
    <dgm:pt modelId="{7F68A069-143B-4124-A90B-BB30A7422B56}">
      <dgm:prSet custT="1"/>
      <dgm:spPr/>
      <dgm:t>
        <a:bodyPr/>
        <a:lstStyle/>
        <a:p>
          <a:r>
            <a:rPr lang="en-GB" sz="900" dirty="0"/>
            <a:t>Time stamp *</a:t>
          </a:r>
        </a:p>
      </dgm:t>
    </dgm:pt>
    <dgm:pt modelId="{A6EB0981-6F39-432E-AE8E-FB55E679C089}" type="parTrans" cxnId="{CFAE01D6-ACDD-445D-A6E1-80EFC4F61C27}">
      <dgm:prSet/>
      <dgm:spPr/>
      <dgm:t>
        <a:bodyPr/>
        <a:lstStyle/>
        <a:p>
          <a:endParaRPr lang="el-GR"/>
        </a:p>
      </dgm:t>
    </dgm:pt>
    <dgm:pt modelId="{5057D115-50C0-44F6-A798-843ADFA271D0}" type="sibTrans" cxnId="{CFAE01D6-ACDD-445D-A6E1-80EFC4F61C27}">
      <dgm:prSet/>
      <dgm:spPr/>
      <dgm:t>
        <a:bodyPr/>
        <a:lstStyle/>
        <a:p>
          <a:endParaRPr lang="el-GR"/>
        </a:p>
      </dgm:t>
    </dgm:pt>
    <dgm:pt modelId="{FA08ED8B-5B0F-4332-8E06-65EDB1566D7E}">
      <dgm:prSet custT="1"/>
      <dgm:spPr/>
      <dgm:t>
        <a:bodyPr anchor="b"/>
        <a:lstStyle/>
        <a:p>
          <a:r>
            <a:rPr lang="en-GB" sz="800" i="1" dirty="0"/>
            <a:t>Electricity / Hydrogen / Gas / Cooling or Heating</a:t>
          </a:r>
        </a:p>
      </dgm:t>
    </dgm:pt>
    <dgm:pt modelId="{B94EAC13-4CD6-4267-BE0C-347D396694D3}" type="parTrans" cxnId="{979D1B84-F33C-433F-8A7D-B1D473F92707}">
      <dgm:prSet/>
      <dgm:spPr/>
      <dgm:t>
        <a:bodyPr/>
        <a:lstStyle/>
        <a:p>
          <a:endParaRPr lang="el-GR"/>
        </a:p>
      </dgm:t>
    </dgm:pt>
    <dgm:pt modelId="{DF73AB04-2996-4764-BE53-782A11D6D1B0}" type="sibTrans" cxnId="{979D1B84-F33C-433F-8A7D-B1D473F92707}">
      <dgm:prSet/>
      <dgm:spPr/>
      <dgm:t>
        <a:bodyPr/>
        <a:lstStyle/>
        <a:p>
          <a:endParaRPr lang="el-GR"/>
        </a:p>
      </dgm:t>
    </dgm:pt>
    <dgm:pt modelId="{BD93D325-E098-46D4-9A61-68245E968499}" type="pres">
      <dgm:prSet presAssocID="{01494FDE-BC38-45E3-BDDA-55FEB9237A39}" presName="linear" presStyleCnt="0">
        <dgm:presLayoutVars>
          <dgm:animLvl val="lvl"/>
          <dgm:resizeHandles val="exact"/>
        </dgm:presLayoutVars>
      </dgm:prSet>
      <dgm:spPr/>
      <dgm:t>
        <a:bodyPr/>
        <a:lstStyle/>
        <a:p>
          <a:endParaRPr lang="en-US"/>
        </a:p>
      </dgm:t>
    </dgm:pt>
    <dgm:pt modelId="{0B3AD948-A5EC-42DD-9893-BF3DA3C0845B}" type="pres">
      <dgm:prSet presAssocID="{BF3A41D9-ABC7-46F9-90FB-7120DB2166F1}" presName="parentText" presStyleLbl="node1" presStyleIdx="0" presStyleCnt="15" custLinFactY="48556" custLinFactNeighborY="100000">
        <dgm:presLayoutVars>
          <dgm:chMax val="0"/>
          <dgm:bulletEnabled val="1"/>
        </dgm:presLayoutVars>
      </dgm:prSet>
      <dgm:spPr/>
      <dgm:t>
        <a:bodyPr/>
        <a:lstStyle/>
        <a:p>
          <a:endParaRPr lang="en-US"/>
        </a:p>
      </dgm:t>
    </dgm:pt>
    <dgm:pt modelId="{F52B4831-9949-49A4-AAE2-B7E612FE9347}" type="pres">
      <dgm:prSet presAssocID="{BF3A41D9-ABC7-46F9-90FB-7120DB2166F1}" presName="childText" presStyleLbl="revTx" presStyleIdx="0" presStyleCnt="1" custLinFactY="10555" custLinFactNeighborY="100000">
        <dgm:presLayoutVars>
          <dgm:bulletEnabled val="1"/>
        </dgm:presLayoutVars>
      </dgm:prSet>
      <dgm:spPr/>
      <dgm:t>
        <a:bodyPr/>
        <a:lstStyle/>
        <a:p>
          <a:endParaRPr lang="en-US"/>
        </a:p>
      </dgm:t>
    </dgm:pt>
    <dgm:pt modelId="{6B4FB491-EF36-47D2-88EA-06CA73A63EE0}" type="pres">
      <dgm:prSet presAssocID="{0763A42B-A23B-4725-BB8A-42D136EA2491}" presName="parentText" presStyleLbl="node1" presStyleIdx="1" presStyleCnt="15" custLinFactY="-159069" custLinFactNeighborX="2099" custLinFactNeighborY="-200000">
        <dgm:presLayoutVars>
          <dgm:chMax val="0"/>
          <dgm:bulletEnabled val="1"/>
        </dgm:presLayoutVars>
      </dgm:prSet>
      <dgm:spPr/>
      <dgm:t>
        <a:bodyPr/>
        <a:lstStyle/>
        <a:p>
          <a:endParaRPr lang="en-US"/>
        </a:p>
      </dgm:t>
    </dgm:pt>
    <dgm:pt modelId="{BB36FFB5-A1C2-4F1B-B197-7AC4B36A808C}" type="pres">
      <dgm:prSet presAssocID="{43E4433C-15BB-416B-A575-362237944B71}" presName="spacer" presStyleCnt="0"/>
      <dgm:spPr/>
    </dgm:pt>
    <dgm:pt modelId="{C930057F-2E1B-4DDA-92F2-E2DB1735ED6C}" type="pres">
      <dgm:prSet presAssocID="{87B8CE14-A1A1-45D1-A502-FC1C0390A0A7}" presName="parentText" presStyleLbl="node1" presStyleIdx="2" presStyleCnt="15">
        <dgm:presLayoutVars>
          <dgm:chMax val="0"/>
          <dgm:bulletEnabled val="1"/>
        </dgm:presLayoutVars>
      </dgm:prSet>
      <dgm:spPr/>
      <dgm:t>
        <a:bodyPr/>
        <a:lstStyle/>
        <a:p>
          <a:endParaRPr lang="en-US"/>
        </a:p>
      </dgm:t>
    </dgm:pt>
    <dgm:pt modelId="{7204304F-A946-4AD1-8BB4-510F89A856ED}" type="pres">
      <dgm:prSet presAssocID="{A0020E3F-0904-4CDB-AB42-28E7B575DCFE}" presName="spacer" presStyleCnt="0"/>
      <dgm:spPr/>
    </dgm:pt>
    <dgm:pt modelId="{347967DC-C501-40DD-ADC5-D5A7BDDDDDFE}" type="pres">
      <dgm:prSet presAssocID="{180932C4-8BFA-4EDE-AC90-DB6A91179561}" presName="parentText" presStyleLbl="node1" presStyleIdx="3" presStyleCnt="15" custLinFactY="100933" custLinFactNeighborX="88299" custLinFactNeighborY="200000">
        <dgm:presLayoutVars>
          <dgm:chMax val="0"/>
          <dgm:bulletEnabled val="1"/>
        </dgm:presLayoutVars>
      </dgm:prSet>
      <dgm:spPr/>
      <dgm:t>
        <a:bodyPr/>
        <a:lstStyle/>
        <a:p>
          <a:endParaRPr lang="en-US"/>
        </a:p>
      </dgm:t>
    </dgm:pt>
    <dgm:pt modelId="{52EC1AAD-C397-4405-A832-9CD81D0F9728}" type="pres">
      <dgm:prSet presAssocID="{E17B42FF-079E-45D2-A8D8-983340295B81}" presName="spacer" presStyleCnt="0"/>
      <dgm:spPr/>
    </dgm:pt>
    <dgm:pt modelId="{EE8EF2C5-870D-4310-B971-DA283D483C57}" type="pres">
      <dgm:prSet presAssocID="{CEC35916-BBD5-4392-8203-E2E406ABF688}" presName="parentText" presStyleLbl="node1" presStyleIdx="4" presStyleCnt="15" custLinFactY="-85329" custLinFactNeighborY="-100000">
        <dgm:presLayoutVars>
          <dgm:chMax val="0"/>
          <dgm:bulletEnabled val="1"/>
        </dgm:presLayoutVars>
      </dgm:prSet>
      <dgm:spPr/>
      <dgm:t>
        <a:bodyPr/>
        <a:lstStyle/>
        <a:p>
          <a:endParaRPr lang="en-US"/>
        </a:p>
      </dgm:t>
    </dgm:pt>
    <dgm:pt modelId="{4F699336-BA6D-45BB-83F7-4C5CFB6D5B30}" type="pres">
      <dgm:prSet presAssocID="{AC4829C2-6694-489F-A360-BA349A43D361}" presName="spacer" presStyleCnt="0"/>
      <dgm:spPr/>
    </dgm:pt>
    <dgm:pt modelId="{C49D41D6-19E4-45EB-8B34-62233ADB6EE9}" type="pres">
      <dgm:prSet presAssocID="{519895FD-0D65-4BA5-B011-8B9DAEB88FB3}" presName="parentText" presStyleLbl="node1" presStyleIdx="5" presStyleCnt="15">
        <dgm:presLayoutVars>
          <dgm:chMax val="0"/>
          <dgm:bulletEnabled val="1"/>
        </dgm:presLayoutVars>
      </dgm:prSet>
      <dgm:spPr/>
      <dgm:t>
        <a:bodyPr/>
        <a:lstStyle/>
        <a:p>
          <a:endParaRPr lang="en-US"/>
        </a:p>
      </dgm:t>
    </dgm:pt>
    <dgm:pt modelId="{7884A578-C583-4427-BECD-431CF9AD7CDE}" type="pres">
      <dgm:prSet presAssocID="{B971C980-4797-4646-B8D0-D680792D8622}" presName="spacer" presStyleCnt="0"/>
      <dgm:spPr/>
    </dgm:pt>
    <dgm:pt modelId="{5D7F3CA0-FB18-45B8-ABBC-5ACDEEB390F3}" type="pres">
      <dgm:prSet presAssocID="{8A99BAD0-8484-4E3E-BBF2-86C88E3C9DE0}" presName="parentText" presStyleLbl="node1" presStyleIdx="6" presStyleCnt="15" custLinFactY="95104" custLinFactNeighborY="100000">
        <dgm:presLayoutVars>
          <dgm:chMax val="0"/>
          <dgm:bulletEnabled val="1"/>
        </dgm:presLayoutVars>
      </dgm:prSet>
      <dgm:spPr/>
      <dgm:t>
        <a:bodyPr/>
        <a:lstStyle/>
        <a:p>
          <a:endParaRPr lang="en-US"/>
        </a:p>
      </dgm:t>
    </dgm:pt>
    <dgm:pt modelId="{ACED1728-D01C-492C-8FC4-741BEC9402F3}" type="pres">
      <dgm:prSet presAssocID="{72FB8304-A101-4B63-9A44-2F9A68DDCA9D}" presName="spacer" presStyleCnt="0"/>
      <dgm:spPr/>
    </dgm:pt>
    <dgm:pt modelId="{61EA8900-332F-4A6D-B72E-2197ADB1BBFB}" type="pres">
      <dgm:prSet presAssocID="{6F8DAF25-42CD-4E34-BA9E-F1E03D5B9554}" presName="parentText" presStyleLbl="node1" presStyleIdx="7" presStyleCnt="15" custLinFactY="-100000" custLinFactNeighborY="-104296">
        <dgm:presLayoutVars>
          <dgm:chMax val="0"/>
          <dgm:bulletEnabled val="1"/>
        </dgm:presLayoutVars>
      </dgm:prSet>
      <dgm:spPr/>
      <dgm:t>
        <a:bodyPr/>
        <a:lstStyle/>
        <a:p>
          <a:endParaRPr lang="en-US"/>
        </a:p>
      </dgm:t>
    </dgm:pt>
    <dgm:pt modelId="{DEF5E1BC-D204-41F3-ACF6-F734AD2A6DCD}" type="pres">
      <dgm:prSet presAssocID="{F2AD1E8F-DF1B-4C09-B31E-0E809E9A2E9D}" presName="spacer" presStyleCnt="0"/>
      <dgm:spPr/>
    </dgm:pt>
    <dgm:pt modelId="{9EA7CEAE-298F-42E2-A082-55581B3EF63C}" type="pres">
      <dgm:prSet presAssocID="{F7B3BFAF-7010-4130-BF65-CB9B1A2C550F}" presName="parentText" presStyleLbl="node1" presStyleIdx="8" presStyleCnt="15">
        <dgm:presLayoutVars>
          <dgm:chMax val="0"/>
          <dgm:bulletEnabled val="1"/>
        </dgm:presLayoutVars>
      </dgm:prSet>
      <dgm:spPr/>
      <dgm:t>
        <a:bodyPr/>
        <a:lstStyle/>
        <a:p>
          <a:endParaRPr lang="en-US"/>
        </a:p>
      </dgm:t>
    </dgm:pt>
    <dgm:pt modelId="{DA1C4FBE-31A2-41A7-A1C1-73AB893119EA}" type="pres">
      <dgm:prSet presAssocID="{5207F536-2792-41B7-A7D2-6D85B521E6B6}" presName="spacer" presStyleCnt="0"/>
      <dgm:spPr/>
    </dgm:pt>
    <dgm:pt modelId="{A5F75199-6824-4817-BAFA-1D22DD2EC6FE}" type="pres">
      <dgm:prSet presAssocID="{98CE86D0-BEA1-4D2A-A80A-0F84565D4039}" presName="parentText" presStyleLbl="node1" presStyleIdx="9" presStyleCnt="15">
        <dgm:presLayoutVars>
          <dgm:chMax val="0"/>
          <dgm:bulletEnabled val="1"/>
        </dgm:presLayoutVars>
      </dgm:prSet>
      <dgm:spPr/>
      <dgm:t>
        <a:bodyPr/>
        <a:lstStyle/>
        <a:p>
          <a:endParaRPr lang="en-US"/>
        </a:p>
      </dgm:t>
    </dgm:pt>
    <dgm:pt modelId="{2159A4DC-40CD-4CD2-9817-B304C64F1D71}" type="pres">
      <dgm:prSet presAssocID="{95FBCFC2-D35F-45DB-872E-313F2803B271}" presName="spacer" presStyleCnt="0"/>
      <dgm:spPr/>
    </dgm:pt>
    <dgm:pt modelId="{EDB0E1C4-A451-40F7-B9D7-8AF2866E675F}" type="pres">
      <dgm:prSet presAssocID="{84657779-9F49-4CAB-BC6F-0CDAF86F364A}" presName="parentText" presStyleLbl="node1" presStyleIdx="10" presStyleCnt="15">
        <dgm:presLayoutVars>
          <dgm:chMax val="0"/>
          <dgm:bulletEnabled val="1"/>
        </dgm:presLayoutVars>
      </dgm:prSet>
      <dgm:spPr/>
      <dgm:t>
        <a:bodyPr/>
        <a:lstStyle/>
        <a:p>
          <a:endParaRPr lang="en-US"/>
        </a:p>
      </dgm:t>
    </dgm:pt>
    <dgm:pt modelId="{A0390C0E-D8EF-4E14-8D25-23185590FF47}" type="pres">
      <dgm:prSet presAssocID="{0D521ECE-5EB5-4110-8222-1BD45BA1A45B}" presName="spacer" presStyleCnt="0"/>
      <dgm:spPr/>
    </dgm:pt>
    <dgm:pt modelId="{564CAE64-9662-417A-BF55-EAAFC64946EC}" type="pres">
      <dgm:prSet presAssocID="{13047E43-DFF8-4D4A-B3C5-37D1930C3451}" presName="parentText" presStyleLbl="node1" presStyleIdx="11" presStyleCnt="15">
        <dgm:presLayoutVars>
          <dgm:chMax val="0"/>
          <dgm:bulletEnabled val="1"/>
        </dgm:presLayoutVars>
      </dgm:prSet>
      <dgm:spPr/>
      <dgm:t>
        <a:bodyPr/>
        <a:lstStyle/>
        <a:p>
          <a:endParaRPr lang="en-US"/>
        </a:p>
      </dgm:t>
    </dgm:pt>
    <dgm:pt modelId="{8E04900A-E44C-45BE-8198-B9A1FC1F7278}" type="pres">
      <dgm:prSet presAssocID="{D1FA8FFD-F8FF-4687-B906-23DF0B3A2223}" presName="spacer" presStyleCnt="0"/>
      <dgm:spPr/>
    </dgm:pt>
    <dgm:pt modelId="{4902C7D0-56DB-42B4-87AD-4FB48EC90C4E}" type="pres">
      <dgm:prSet presAssocID="{242B64FE-C951-4E0D-9161-7B3C7E360634}" presName="parentText" presStyleLbl="node1" presStyleIdx="12" presStyleCnt="15">
        <dgm:presLayoutVars>
          <dgm:chMax val="0"/>
          <dgm:bulletEnabled val="1"/>
        </dgm:presLayoutVars>
      </dgm:prSet>
      <dgm:spPr/>
      <dgm:t>
        <a:bodyPr/>
        <a:lstStyle/>
        <a:p>
          <a:endParaRPr lang="en-US"/>
        </a:p>
      </dgm:t>
    </dgm:pt>
    <dgm:pt modelId="{8A73E3CA-D9C1-49EC-9D42-C462403A8657}" type="pres">
      <dgm:prSet presAssocID="{BD5165CF-6662-47A4-AA16-04C0ED614C22}" presName="spacer" presStyleCnt="0"/>
      <dgm:spPr/>
    </dgm:pt>
    <dgm:pt modelId="{EF9A8E3B-8879-4C0E-B410-E88407C9B140}" type="pres">
      <dgm:prSet presAssocID="{7F68A069-143B-4124-A90B-BB30A7422B56}" presName="parentText" presStyleLbl="node1" presStyleIdx="13" presStyleCnt="15">
        <dgm:presLayoutVars>
          <dgm:chMax val="0"/>
          <dgm:bulletEnabled val="1"/>
        </dgm:presLayoutVars>
      </dgm:prSet>
      <dgm:spPr/>
      <dgm:t>
        <a:bodyPr/>
        <a:lstStyle/>
        <a:p>
          <a:endParaRPr lang="en-US"/>
        </a:p>
      </dgm:t>
    </dgm:pt>
    <dgm:pt modelId="{86739AD6-3016-4C34-95AE-EBBAB0E52CA1}" type="pres">
      <dgm:prSet presAssocID="{5057D115-50C0-44F6-A798-843ADFA271D0}" presName="spacer" presStyleCnt="0"/>
      <dgm:spPr/>
    </dgm:pt>
    <dgm:pt modelId="{B0546F25-7143-4523-B2EC-95C577A1AB6E}" type="pres">
      <dgm:prSet presAssocID="{B98E4B60-FD6F-499E-BFCB-BCB40E95F03F}" presName="parentText" presStyleLbl="node1" presStyleIdx="14" presStyleCnt="15" custLinFactNeighborY="-12767">
        <dgm:presLayoutVars>
          <dgm:chMax val="0"/>
          <dgm:bulletEnabled val="1"/>
        </dgm:presLayoutVars>
      </dgm:prSet>
      <dgm:spPr/>
      <dgm:t>
        <a:bodyPr/>
        <a:lstStyle/>
        <a:p>
          <a:endParaRPr lang="en-US"/>
        </a:p>
      </dgm:t>
    </dgm:pt>
  </dgm:ptLst>
  <dgm:cxnLst>
    <dgm:cxn modelId="{D6727C61-1283-4D53-AC93-AD205E538A3A}" srcId="{01494FDE-BC38-45E3-BDDA-55FEB9237A39}" destId="{B98E4B60-FD6F-499E-BFCB-BCB40E95F03F}" srcOrd="14" destOrd="0" parTransId="{A4FC823D-5AAE-42CC-86F3-84CC32DEC69D}" sibTransId="{F7CA7AA7-D9E3-4050-A89C-D92BDC10BBDF}"/>
    <dgm:cxn modelId="{499FBD9C-2FF7-454A-A510-A666828F8B14}" type="presOf" srcId="{0763A42B-A23B-4725-BB8A-42D136EA2491}" destId="{6B4FB491-EF36-47D2-88EA-06CA73A63EE0}" srcOrd="0" destOrd="0" presId="urn:microsoft.com/office/officeart/2005/8/layout/vList2"/>
    <dgm:cxn modelId="{9527D641-12B1-4C1B-8B17-B1F377127500}" type="presOf" srcId="{CEC35916-BBD5-4392-8203-E2E406ABF688}" destId="{EE8EF2C5-870D-4310-B971-DA283D483C57}" srcOrd="0" destOrd="0" presId="urn:microsoft.com/office/officeart/2005/8/layout/vList2"/>
    <dgm:cxn modelId="{9DCADCE9-C41B-40D7-97A8-AD4629EBBB8E}" type="presOf" srcId="{FA08ED8B-5B0F-4332-8E06-65EDB1566D7E}" destId="{F52B4831-9949-49A4-AAE2-B7E612FE9347}" srcOrd="0" destOrd="0" presId="urn:microsoft.com/office/officeart/2005/8/layout/vList2"/>
    <dgm:cxn modelId="{E3058BA4-9E32-4CFF-A69F-770972AAD764}" srcId="{01494FDE-BC38-45E3-BDDA-55FEB9237A39}" destId="{180932C4-8BFA-4EDE-AC90-DB6A91179561}" srcOrd="3" destOrd="0" parTransId="{F2E29F60-E5AA-4246-8495-D4D6A4ECAF76}" sibTransId="{E17B42FF-079E-45D2-A8D8-983340295B81}"/>
    <dgm:cxn modelId="{99DD8888-53E1-4314-A826-4E06876B33B1}" type="presOf" srcId="{6F8DAF25-42CD-4E34-BA9E-F1E03D5B9554}" destId="{61EA8900-332F-4A6D-B72E-2197ADB1BBFB}" srcOrd="0" destOrd="0" presId="urn:microsoft.com/office/officeart/2005/8/layout/vList2"/>
    <dgm:cxn modelId="{05BEF05B-B390-4600-9469-EDC5B22B1565}" type="presOf" srcId="{180932C4-8BFA-4EDE-AC90-DB6A91179561}" destId="{347967DC-C501-40DD-ADC5-D5A7BDDDDDFE}" srcOrd="0" destOrd="0" presId="urn:microsoft.com/office/officeart/2005/8/layout/vList2"/>
    <dgm:cxn modelId="{957D816E-6373-4EB6-8AB6-D10BBC6EE90C}" type="presOf" srcId="{87B8CE14-A1A1-45D1-A502-FC1C0390A0A7}" destId="{C930057F-2E1B-4DDA-92F2-E2DB1735ED6C}" srcOrd="0" destOrd="0" presId="urn:microsoft.com/office/officeart/2005/8/layout/vList2"/>
    <dgm:cxn modelId="{119A930F-ADC5-4759-BCBF-F1910423E102}" srcId="{01494FDE-BC38-45E3-BDDA-55FEB9237A39}" destId="{87B8CE14-A1A1-45D1-A502-FC1C0390A0A7}" srcOrd="2" destOrd="0" parTransId="{F885A790-5EAB-4F61-BDD8-2BC86F9F2A08}" sibTransId="{A0020E3F-0904-4CDB-AB42-28E7B575DCFE}"/>
    <dgm:cxn modelId="{51F643C1-F266-4749-8687-D4EE301B8106}" type="presOf" srcId="{B98E4B60-FD6F-499E-BFCB-BCB40E95F03F}" destId="{B0546F25-7143-4523-B2EC-95C577A1AB6E}" srcOrd="0" destOrd="0" presId="urn:microsoft.com/office/officeart/2005/8/layout/vList2"/>
    <dgm:cxn modelId="{6C249697-5D50-48A3-9EDA-995F695A8B6F}" type="presOf" srcId="{F7B3BFAF-7010-4130-BF65-CB9B1A2C550F}" destId="{9EA7CEAE-298F-42E2-A082-55581B3EF63C}" srcOrd="0" destOrd="0" presId="urn:microsoft.com/office/officeart/2005/8/layout/vList2"/>
    <dgm:cxn modelId="{8682E952-91FB-4D81-9DAE-0EE11C05CF61}" srcId="{01494FDE-BC38-45E3-BDDA-55FEB9237A39}" destId="{519895FD-0D65-4BA5-B011-8B9DAEB88FB3}" srcOrd="5" destOrd="0" parTransId="{3C66BE5D-696A-46BC-82C4-8716CC3C32A1}" sibTransId="{B971C980-4797-4646-B8D0-D680792D8622}"/>
    <dgm:cxn modelId="{CFAE01D6-ACDD-445D-A6E1-80EFC4F61C27}" srcId="{01494FDE-BC38-45E3-BDDA-55FEB9237A39}" destId="{7F68A069-143B-4124-A90B-BB30A7422B56}" srcOrd="13" destOrd="0" parTransId="{A6EB0981-6F39-432E-AE8E-FB55E679C089}" sibTransId="{5057D115-50C0-44F6-A798-843ADFA271D0}"/>
    <dgm:cxn modelId="{1B32980B-55E4-4AD5-A938-51383D5BCBE6}" type="presOf" srcId="{7F68A069-143B-4124-A90B-BB30A7422B56}" destId="{EF9A8E3B-8879-4C0E-B410-E88407C9B140}" srcOrd="0" destOrd="0" presId="urn:microsoft.com/office/officeart/2005/8/layout/vList2"/>
    <dgm:cxn modelId="{8732F05B-DD3F-44B9-BFF4-1519EC48CCA1}" srcId="{01494FDE-BC38-45E3-BDDA-55FEB9237A39}" destId="{8A99BAD0-8484-4E3E-BBF2-86C88E3C9DE0}" srcOrd="6" destOrd="0" parTransId="{697BE766-482C-4180-9E15-1994264F9978}" sibTransId="{72FB8304-A101-4B63-9A44-2F9A68DDCA9D}"/>
    <dgm:cxn modelId="{365C161A-7DA1-4CD1-AFCC-71F0D80A2C40}" srcId="{01494FDE-BC38-45E3-BDDA-55FEB9237A39}" destId="{13047E43-DFF8-4D4A-B3C5-37D1930C3451}" srcOrd="11" destOrd="0" parTransId="{D7ABE1F9-A3A8-4F2E-B2E1-B4BB3F20EA66}" sibTransId="{D1FA8FFD-F8FF-4687-B906-23DF0B3A2223}"/>
    <dgm:cxn modelId="{CD413463-F418-4977-A5E5-8587604042D7}" srcId="{01494FDE-BC38-45E3-BDDA-55FEB9237A39}" destId="{98CE86D0-BEA1-4D2A-A80A-0F84565D4039}" srcOrd="9" destOrd="0" parTransId="{23D7F925-03ED-4EF5-98B7-AB0523B779FC}" sibTransId="{95FBCFC2-D35F-45DB-872E-313F2803B271}"/>
    <dgm:cxn modelId="{A931A995-E516-4A5A-9AC7-6D128D804D6A}" type="presOf" srcId="{242B64FE-C951-4E0D-9161-7B3C7E360634}" destId="{4902C7D0-56DB-42B4-87AD-4FB48EC90C4E}" srcOrd="0" destOrd="0" presId="urn:microsoft.com/office/officeart/2005/8/layout/vList2"/>
    <dgm:cxn modelId="{7B9536C3-1635-40CF-9418-FAD585815E6B}" srcId="{01494FDE-BC38-45E3-BDDA-55FEB9237A39}" destId="{242B64FE-C951-4E0D-9161-7B3C7E360634}" srcOrd="12" destOrd="0" parTransId="{6D90BCB2-D196-4C73-8F20-6B95DAF32F72}" sibTransId="{BD5165CF-6662-47A4-AA16-04C0ED614C22}"/>
    <dgm:cxn modelId="{29054E10-CC03-4EC9-9835-9AC24DA2249C}" type="presOf" srcId="{84657779-9F49-4CAB-BC6F-0CDAF86F364A}" destId="{EDB0E1C4-A451-40F7-B9D7-8AF2866E675F}" srcOrd="0" destOrd="0" presId="urn:microsoft.com/office/officeart/2005/8/layout/vList2"/>
    <dgm:cxn modelId="{FCE5B160-328F-43F5-BFEB-5A6377933437}" srcId="{01494FDE-BC38-45E3-BDDA-55FEB9237A39}" destId="{F7B3BFAF-7010-4130-BF65-CB9B1A2C550F}" srcOrd="8" destOrd="0" parTransId="{6CF2B6DB-3BF9-4597-8597-E29D6809AF6B}" sibTransId="{5207F536-2792-41B7-A7D2-6D85B521E6B6}"/>
    <dgm:cxn modelId="{C653073A-675F-4FF1-89A6-931354F6F060}" type="presOf" srcId="{98CE86D0-BEA1-4D2A-A80A-0F84565D4039}" destId="{A5F75199-6824-4817-BAFA-1D22DD2EC6FE}" srcOrd="0" destOrd="0" presId="urn:microsoft.com/office/officeart/2005/8/layout/vList2"/>
    <dgm:cxn modelId="{E78F4D2D-1CB1-4116-9D16-7B5B8E653DEC}" type="presOf" srcId="{BF3A41D9-ABC7-46F9-90FB-7120DB2166F1}" destId="{0B3AD948-A5EC-42DD-9893-BF3DA3C0845B}" srcOrd="0" destOrd="0" presId="urn:microsoft.com/office/officeart/2005/8/layout/vList2"/>
    <dgm:cxn modelId="{470DC346-570F-4153-8C6B-30512B88CB49}" srcId="{01494FDE-BC38-45E3-BDDA-55FEB9237A39}" destId="{BF3A41D9-ABC7-46F9-90FB-7120DB2166F1}" srcOrd="0" destOrd="0" parTransId="{59842F4B-74F8-4571-8924-486EBB1A76E8}" sibTransId="{8C667410-6F48-4FED-B913-0209E383E78D}"/>
    <dgm:cxn modelId="{59C5E95D-20D3-4E51-B431-615D244C1F99}" srcId="{01494FDE-BC38-45E3-BDDA-55FEB9237A39}" destId="{0763A42B-A23B-4725-BB8A-42D136EA2491}" srcOrd="1" destOrd="0" parTransId="{03A0A815-0C19-46DA-8D81-31F10F255AE2}" sibTransId="{43E4433C-15BB-416B-A575-362237944B71}"/>
    <dgm:cxn modelId="{13837DBA-AB71-4F9D-99D9-73C9F4B77CF4}" type="presOf" srcId="{01494FDE-BC38-45E3-BDDA-55FEB9237A39}" destId="{BD93D325-E098-46D4-9A61-68245E968499}" srcOrd="0" destOrd="0" presId="urn:microsoft.com/office/officeart/2005/8/layout/vList2"/>
    <dgm:cxn modelId="{455AD924-D4E1-4A1B-B549-C8BA38A90137}" type="presOf" srcId="{13047E43-DFF8-4D4A-B3C5-37D1930C3451}" destId="{564CAE64-9662-417A-BF55-EAAFC64946EC}" srcOrd="0" destOrd="0" presId="urn:microsoft.com/office/officeart/2005/8/layout/vList2"/>
    <dgm:cxn modelId="{91ACC503-AAC2-445E-8F50-F2695A3A4C1D}" type="presOf" srcId="{519895FD-0D65-4BA5-B011-8B9DAEB88FB3}" destId="{C49D41D6-19E4-45EB-8B34-62233ADB6EE9}" srcOrd="0" destOrd="0" presId="urn:microsoft.com/office/officeart/2005/8/layout/vList2"/>
    <dgm:cxn modelId="{DBEF3E24-FA0B-438D-A4D8-89DE9AF460BD}" type="presOf" srcId="{8A99BAD0-8484-4E3E-BBF2-86C88E3C9DE0}" destId="{5D7F3CA0-FB18-45B8-ABBC-5ACDEEB390F3}" srcOrd="0" destOrd="0" presId="urn:microsoft.com/office/officeart/2005/8/layout/vList2"/>
    <dgm:cxn modelId="{A59B8585-279F-44AE-B350-A181113A9D5A}" srcId="{01494FDE-BC38-45E3-BDDA-55FEB9237A39}" destId="{CEC35916-BBD5-4392-8203-E2E406ABF688}" srcOrd="4" destOrd="0" parTransId="{0EBF4FEC-4724-4B87-A307-A2866AF1FE5B}" sibTransId="{AC4829C2-6694-489F-A360-BA349A43D361}"/>
    <dgm:cxn modelId="{83AFA0DB-922C-49F3-B8E0-8C0C38D7BAE5}" srcId="{01494FDE-BC38-45E3-BDDA-55FEB9237A39}" destId="{84657779-9F49-4CAB-BC6F-0CDAF86F364A}" srcOrd="10" destOrd="0" parTransId="{CC63305B-15F9-4377-A09B-2DE895B79F14}" sibTransId="{0D521ECE-5EB5-4110-8222-1BD45BA1A45B}"/>
    <dgm:cxn modelId="{3BBA0C6C-50BE-4E86-B4B4-AC284149D723}" srcId="{01494FDE-BC38-45E3-BDDA-55FEB9237A39}" destId="{6F8DAF25-42CD-4E34-BA9E-F1E03D5B9554}" srcOrd="7" destOrd="0" parTransId="{865592C6-5E07-4864-ABEF-098F19CC8868}" sibTransId="{F2AD1E8F-DF1B-4C09-B31E-0E809E9A2E9D}"/>
    <dgm:cxn modelId="{979D1B84-F33C-433F-8A7D-B1D473F92707}" srcId="{BF3A41D9-ABC7-46F9-90FB-7120DB2166F1}" destId="{FA08ED8B-5B0F-4332-8E06-65EDB1566D7E}" srcOrd="0" destOrd="0" parTransId="{B94EAC13-4CD6-4267-BE0C-347D396694D3}" sibTransId="{DF73AB04-2996-4764-BE53-782A11D6D1B0}"/>
    <dgm:cxn modelId="{765A6D8A-98B2-457D-8B05-DD5487FD2885}" type="presParOf" srcId="{BD93D325-E098-46D4-9A61-68245E968499}" destId="{0B3AD948-A5EC-42DD-9893-BF3DA3C0845B}" srcOrd="0" destOrd="0" presId="urn:microsoft.com/office/officeart/2005/8/layout/vList2"/>
    <dgm:cxn modelId="{F946E7A8-9E74-4243-A911-537340B47C43}" type="presParOf" srcId="{BD93D325-E098-46D4-9A61-68245E968499}" destId="{F52B4831-9949-49A4-AAE2-B7E612FE9347}" srcOrd="1" destOrd="0" presId="urn:microsoft.com/office/officeart/2005/8/layout/vList2"/>
    <dgm:cxn modelId="{8C27233D-3CBA-4D89-9DB3-D4FCA5B8077A}" type="presParOf" srcId="{BD93D325-E098-46D4-9A61-68245E968499}" destId="{6B4FB491-EF36-47D2-88EA-06CA73A63EE0}" srcOrd="2" destOrd="0" presId="urn:microsoft.com/office/officeart/2005/8/layout/vList2"/>
    <dgm:cxn modelId="{F3225E0D-37B3-43F4-8178-DC9C56849021}" type="presParOf" srcId="{BD93D325-E098-46D4-9A61-68245E968499}" destId="{BB36FFB5-A1C2-4F1B-B197-7AC4B36A808C}" srcOrd="3" destOrd="0" presId="urn:microsoft.com/office/officeart/2005/8/layout/vList2"/>
    <dgm:cxn modelId="{9164A6AC-3925-488C-BAAC-29EF713A56E0}" type="presParOf" srcId="{BD93D325-E098-46D4-9A61-68245E968499}" destId="{C930057F-2E1B-4DDA-92F2-E2DB1735ED6C}" srcOrd="4" destOrd="0" presId="urn:microsoft.com/office/officeart/2005/8/layout/vList2"/>
    <dgm:cxn modelId="{02A017C1-4B96-4CB5-B9F4-C87D4B6C1041}" type="presParOf" srcId="{BD93D325-E098-46D4-9A61-68245E968499}" destId="{7204304F-A946-4AD1-8BB4-510F89A856ED}" srcOrd="5" destOrd="0" presId="urn:microsoft.com/office/officeart/2005/8/layout/vList2"/>
    <dgm:cxn modelId="{4AB2FAC4-B219-429A-AB71-9DAC7D638A18}" type="presParOf" srcId="{BD93D325-E098-46D4-9A61-68245E968499}" destId="{347967DC-C501-40DD-ADC5-D5A7BDDDDDFE}" srcOrd="6" destOrd="0" presId="urn:microsoft.com/office/officeart/2005/8/layout/vList2"/>
    <dgm:cxn modelId="{6D9F61E6-70E5-4166-B26C-5FD000DB621D}" type="presParOf" srcId="{BD93D325-E098-46D4-9A61-68245E968499}" destId="{52EC1AAD-C397-4405-A832-9CD81D0F9728}" srcOrd="7" destOrd="0" presId="urn:microsoft.com/office/officeart/2005/8/layout/vList2"/>
    <dgm:cxn modelId="{379E7981-967E-4DC3-8F57-1648174405ED}" type="presParOf" srcId="{BD93D325-E098-46D4-9A61-68245E968499}" destId="{EE8EF2C5-870D-4310-B971-DA283D483C57}" srcOrd="8" destOrd="0" presId="urn:microsoft.com/office/officeart/2005/8/layout/vList2"/>
    <dgm:cxn modelId="{FC06826C-B7BB-4F0D-85AA-E48B7ED87830}" type="presParOf" srcId="{BD93D325-E098-46D4-9A61-68245E968499}" destId="{4F699336-BA6D-45BB-83F7-4C5CFB6D5B30}" srcOrd="9" destOrd="0" presId="urn:microsoft.com/office/officeart/2005/8/layout/vList2"/>
    <dgm:cxn modelId="{3726C00F-5134-4BBF-931A-60B343FD926F}" type="presParOf" srcId="{BD93D325-E098-46D4-9A61-68245E968499}" destId="{C49D41D6-19E4-45EB-8B34-62233ADB6EE9}" srcOrd="10" destOrd="0" presId="urn:microsoft.com/office/officeart/2005/8/layout/vList2"/>
    <dgm:cxn modelId="{DD1C5BCA-DAF3-47A0-8B51-45341A6F3387}" type="presParOf" srcId="{BD93D325-E098-46D4-9A61-68245E968499}" destId="{7884A578-C583-4427-BECD-431CF9AD7CDE}" srcOrd="11" destOrd="0" presId="urn:microsoft.com/office/officeart/2005/8/layout/vList2"/>
    <dgm:cxn modelId="{C823BDCC-240A-4E48-8E2F-6BBC414622DA}" type="presParOf" srcId="{BD93D325-E098-46D4-9A61-68245E968499}" destId="{5D7F3CA0-FB18-45B8-ABBC-5ACDEEB390F3}" srcOrd="12" destOrd="0" presId="urn:microsoft.com/office/officeart/2005/8/layout/vList2"/>
    <dgm:cxn modelId="{EB3A849C-765D-4DA0-B1C0-5BF1AFE73974}" type="presParOf" srcId="{BD93D325-E098-46D4-9A61-68245E968499}" destId="{ACED1728-D01C-492C-8FC4-741BEC9402F3}" srcOrd="13" destOrd="0" presId="urn:microsoft.com/office/officeart/2005/8/layout/vList2"/>
    <dgm:cxn modelId="{EE62C4D5-760B-40F3-904A-92CA945F751C}" type="presParOf" srcId="{BD93D325-E098-46D4-9A61-68245E968499}" destId="{61EA8900-332F-4A6D-B72E-2197ADB1BBFB}" srcOrd="14" destOrd="0" presId="urn:microsoft.com/office/officeart/2005/8/layout/vList2"/>
    <dgm:cxn modelId="{3A4175DC-1CC5-4BC0-A864-ECDF3064633C}" type="presParOf" srcId="{BD93D325-E098-46D4-9A61-68245E968499}" destId="{DEF5E1BC-D204-41F3-ACF6-F734AD2A6DCD}" srcOrd="15" destOrd="0" presId="urn:microsoft.com/office/officeart/2005/8/layout/vList2"/>
    <dgm:cxn modelId="{84A4D64D-C95F-42CF-B583-7D122CCE6E29}" type="presParOf" srcId="{BD93D325-E098-46D4-9A61-68245E968499}" destId="{9EA7CEAE-298F-42E2-A082-55581B3EF63C}" srcOrd="16" destOrd="0" presId="urn:microsoft.com/office/officeart/2005/8/layout/vList2"/>
    <dgm:cxn modelId="{D7411C58-6795-46A3-BCD5-8B45BE328874}" type="presParOf" srcId="{BD93D325-E098-46D4-9A61-68245E968499}" destId="{DA1C4FBE-31A2-41A7-A1C1-73AB893119EA}" srcOrd="17" destOrd="0" presId="urn:microsoft.com/office/officeart/2005/8/layout/vList2"/>
    <dgm:cxn modelId="{109618D0-64FD-46B2-8016-7D0BD22E426B}" type="presParOf" srcId="{BD93D325-E098-46D4-9A61-68245E968499}" destId="{A5F75199-6824-4817-BAFA-1D22DD2EC6FE}" srcOrd="18" destOrd="0" presId="urn:microsoft.com/office/officeart/2005/8/layout/vList2"/>
    <dgm:cxn modelId="{BFF1A78D-DDF3-42D0-AFF9-C5478067318B}" type="presParOf" srcId="{BD93D325-E098-46D4-9A61-68245E968499}" destId="{2159A4DC-40CD-4CD2-9817-B304C64F1D71}" srcOrd="19" destOrd="0" presId="urn:microsoft.com/office/officeart/2005/8/layout/vList2"/>
    <dgm:cxn modelId="{9F6DAE2E-D42D-42B6-9562-B2ABB55768E9}" type="presParOf" srcId="{BD93D325-E098-46D4-9A61-68245E968499}" destId="{EDB0E1C4-A451-40F7-B9D7-8AF2866E675F}" srcOrd="20" destOrd="0" presId="urn:microsoft.com/office/officeart/2005/8/layout/vList2"/>
    <dgm:cxn modelId="{23674CE3-795C-40AB-BA0F-5434DEB25954}" type="presParOf" srcId="{BD93D325-E098-46D4-9A61-68245E968499}" destId="{A0390C0E-D8EF-4E14-8D25-23185590FF47}" srcOrd="21" destOrd="0" presId="urn:microsoft.com/office/officeart/2005/8/layout/vList2"/>
    <dgm:cxn modelId="{13BEF3AC-0AD6-4CAD-B0E2-E7386828C344}" type="presParOf" srcId="{BD93D325-E098-46D4-9A61-68245E968499}" destId="{564CAE64-9662-417A-BF55-EAAFC64946EC}" srcOrd="22" destOrd="0" presId="urn:microsoft.com/office/officeart/2005/8/layout/vList2"/>
    <dgm:cxn modelId="{3E181D47-C3AE-489F-9925-FDC94D0AD114}" type="presParOf" srcId="{BD93D325-E098-46D4-9A61-68245E968499}" destId="{8E04900A-E44C-45BE-8198-B9A1FC1F7278}" srcOrd="23" destOrd="0" presId="urn:microsoft.com/office/officeart/2005/8/layout/vList2"/>
    <dgm:cxn modelId="{E123BC33-85F1-4C55-966B-EB0F12ECC919}" type="presParOf" srcId="{BD93D325-E098-46D4-9A61-68245E968499}" destId="{4902C7D0-56DB-42B4-87AD-4FB48EC90C4E}" srcOrd="24" destOrd="0" presId="urn:microsoft.com/office/officeart/2005/8/layout/vList2"/>
    <dgm:cxn modelId="{B1368A1B-2C1F-42E8-82F1-EFC37799DC77}" type="presParOf" srcId="{BD93D325-E098-46D4-9A61-68245E968499}" destId="{8A73E3CA-D9C1-49EC-9D42-C462403A8657}" srcOrd="25" destOrd="0" presId="urn:microsoft.com/office/officeart/2005/8/layout/vList2"/>
    <dgm:cxn modelId="{74049789-D7A5-492A-B63E-33C6330FDF53}" type="presParOf" srcId="{BD93D325-E098-46D4-9A61-68245E968499}" destId="{EF9A8E3B-8879-4C0E-B410-E88407C9B140}" srcOrd="26" destOrd="0" presId="urn:microsoft.com/office/officeart/2005/8/layout/vList2"/>
    <dgm:cxn modelId="{FEA02C3C-C6E9-4739-AE48-3A651B8017DC}" type="presParOf" srcId="{BD93D325-E098-46D4-9A61-68245E968499}" destId="{86739AD6-3016-4C34-95AE-EBBAB0E52CA1}" srcOrd="27" destOrd="0" presId="urn:microsoft.com/office/officeart/2005/8/layout/vList2"/>
    <dgm:cxn modelId="{944C0C60-F14F-487D-9C4A-21C1C177399F}" type="presParOf" srcId="{BD93D325-E098-46D4-9A61-68245E968499}" destId="{B0546F25-7143-4523-B2EC-95C577A1AB6E}" srcOrd="28"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D06F2AA-2CE1-45CA-87C7-0A90856E988B}" type="doc">
      <dgm:prSet loTypeId="urn:microsoft.com/office/officeart/2005/8/layout/lProcess2" loCatId="list" qsTypeId="urn:microsoft.com/office/officeart/2005/8/quickstyle/3d1" qsCatId="3D" csTypeId="urn:microsoft.com/office/officeart/2005/8/colors/accent1_2" csCatId="accent1" phldr="1"/>
      <dgm:spPr/>
      <dgm:t>
        <a:bodyPr/>
        <a:lstStyle/>
        <a:p>
          <a:endParaRPr lang="el-GR"/>
        </a:p>
      </dgm:t>
    </dgm:pt>
    <dgm:pt modelId="{CE9FC7E3-D977-47F4-BD8A-CCEA81ADCA55}">
      <dgm:prSet phldrT="[Text]" custT="1"/>
      <dgm:spPr>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gm:spPr>
      <dgm:t>
        <a:bodyPr spcFirstLastPara="0" vert="horz" wrap="square" lIns="66040" tIns="49530" rIns="66040" bIns="49530" numCol="1" spcCol="1270" anchor="ctr" anchorCtr="0"/>
        <a:lstStyle/>
        <a:p>
          <a:pPr marL="0" lvl="0" indent="0" algn="ctr" defTabSz="1155700">
            <a:lnSpc>
              <a:spcPct val="90000"/>
            </a:lnSpc>
            <a:spcBef>
              <a:spcPct val="0"/>
            </a:spcBef>
            <a:spcAft>
              <a:spcPct val="35000"/>
            </a:spcAft>
            <a:buNone/>
          </a:pPr>
          <a:r>
            <a:rPr lang="el-GR" sz="2600" b="0" i="0" u="none" kern="1200" dirty="0">
              <a:solidFill>
                <a:prstClr val="white"/>
              </a:solidFill>
              <a:latin typeface="Aptos" panose="02110004020202020204"/>
              <a:ea typeface="+mn-ea"/>
              <a:cs typeface="+mn-cs"/>
            </a:rPr>
            <a:t>648,411</a:t>
          </a:r>
        </a:p>
        <a:p>
          <a:pPr marL="0" lvl="0" indent="0" algn="ctr" defTabSz="1155700">
            <a:lnSpc>
              <a:spcPct val="90000"/>
            </a:lnSpc>
            <a:spcBef>
              <a:spcPct val="0"/>
            </a:spcBef>
            <a:spcAft>
              <a:spcPct val="35000"/>
            </a:spcAft>
            <a:buNone/>
          </a:pPr>
          <a:r>
            <a:rPr lang="el-GR" sz="2600" b="0" i="0" u="none" kern="1200" dirty="0">
              <a:solidFill>
                <a:prstClr val="white"/>
              </a:solidFill>
              <a:latin typeface="Aptos" panose="02110004020202020204"/>
              <a:ea typeface="+mn-ea"/>
              <a:cs typeface="+mn-cs"/>
            </a:rPr>
            <a:t>0.37</a:t>
          </a:r>
        </a:p>
      </dgm:t>
    </dgm:pt>
    <dgm:pt modelId="{3777B490-5411-4064-B2D6-211C48AFFC3E}" type="parTrans" cxnId="{DBE17292-A468-403C-A1B5-C8DA3E0C8DC5}">
      <dgm:prSet/>
      <dgm:spPr/>
      <dgm:t>
        <a:bodyPr/>
        <a:lstStyle/>
        <a:p>
          <a:endParaRPr lang="el-GR"/>
        </a:p>
      </dgm:t>
    </dgm:pt>
    <dgm:pt modelId="{1EAB6EBA-7154-4B78-A6DD-34482EEB7CA3}" type="sibTrans" cxnId="{DBE17292-A468-403C-A1B5-C8DA3E0C8DC5}">
      <dgm:prSet/>
      <dgm:spPr/>
      <dgm:t>
        <a:bodyPr/>
        <a:lstStyle/>
        <a:p>
          <a:endParaRPr lang="el-GR"/>
        </a:p>
      </dgm:t>
    </dgm:pt>
    <dgm:pt modelId="{BD95FAFD-CEBE-42E4-BC00-5E3DAB8F4C5C}">
      <dgm:prSet phldrT="[Text]" custT="1"/>
      <dgm:spPr>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gm:spPr>
      <dgm:t>
        <a:bodyPr spcFirstLastPara="0" vert="horz" wrap="square" lIns="66040" tIns="49530" rIns="66040" bIns="49530" numCol="1" spcCol="1270" anchor="ctr" anchorCtr="0"/>
        <a:lstStyle/>
        <a:p>
          <a:pPr marL="0" lvl="0" indent="0" algn="ctr" defTabSz="1155700">
            <a:lnSpc>
              <a:spcPct val="90000"/>
            </a:lnSpc>
            <a:spcBef>
              <a:spcPct val="0"/>
            </a:spcBef>
            <a:spcAft>
              <a:spcPct val="35000"/>
            </a:spcAft>
            <a:buNone/>
          </a:pPr>
          <a:r>
            <a:rPr lang="el-GR" sz="2600" b="0" i="0" u="none" kern="1200" dirty="0">
              <a:solidFill>
                <a:prstClr val="white"/>
              </a:solidFill>
              <a:latin typeface="Aptos" panose="02110004020202020204"/>
              <a:ea typeface="+mn-ea"/>
              <a:cs typeface="+mn-cs"/>
            </a:rPr>
            <a:t>229,888</a:t>
          </a:r>
        </a:p>
        <a:p>
          <a:pPr marL="0" lvl="0" indent="0" algn="ctr" defTabSz="1155700">
            <a:lnSpc>
              <a:spcPct val="90000"/>
            </a:lnSpc>
            <a:spcBef>
              <a:spcPct val="0"/>
            </a:spcBef>
            <a:spcAft>
              <a:spcPct val="35000"/>
            </a:spcAft>
            <a:buNone/>
          </a:pPr>
          <a:r>
            <a:rPr lang="el-GR" sz="2600" b="0" i="0" u="none" kern="1200" dirty="0">
              <a:solidFill>
                <a:prstClr val="white"/>
              </a:solidFill>
              <a:latin typeface="Aptos" panose="02110004020202020204"/>
              <a:ea typeface="+mn-ea"/>
              <a:cs typeface="+mn-cs"/>
            </a:rPr>
            <a:t>0.41</a:t>
          </a:r>
        </a:p>
      </dgm:t>
    </dgm:pt>
    <dgm:pt modelId="{AFE0A7F2-232B-4CEF-96AC-0A39581FB7FA}" type="parTrans" cxnId="{A0E0225F-FB34-494C-B9EB-71282DB25C0C}">
      <dgm:prSet/>
      <dgm:spPr/>
      <dgm:t>
        <a:bodyPr/>
        <a:lstStyle/>
        <a:p>
          <a:endParaRPr lang="el-GR"/>
        </a:p>
      </dgm:t>
    </dgm:pt>
    <dgm:pt modelId="{181AC5ED-DE04-43E1-95A1-2C3530E4BECA}" type="sibTrans" cxnId="{A0E0225F-FB34-494C-B9EB-71282DB25C0C}">
      <dgm:prSet/>
      <dgm:spPr/>
      <dgm:t>
        <a:bodyPr/>
        <a:lstStyle/>
        <a:p>
          <a:endParaRPr lang="el-GR"/>
        </a:p>
      </dgm:t>
    </dgm:pt>
    <dgm:pt modelId="{B136A377-783B-4405-B3B4-E2550014BC4C}">
      <dgm:prSet phldrT="[Text]" custT="1"/>
      <dgm:spPr/>
      <dgm:t>
        <a:bodyPr/>
        <a:lstStyle/>
        <a:p>
          <a:r>
            <a:rPr lang="en-US" sz="1800" dirty="0">
              <a:solidFill>
                <a:srgbClr val="002060"/>
              </a:solidFill>
              <a:latin typeface="Calibri" panose="020F0502020204030204" pitchFamily="34" charset="0"/>
              <a:cs typeface="Calibri" panose="020F0502020204030204" pitchFamily="34" charset="0"/>
            </a:rPr>
            <a:t>B</a:t>
          </a:r>
          <a:r>
            <a:rPr lang="el-GR" sz="1800" dirty="0">
              <a:solidFill>
                <a:srgbClr val="002060"/>
              </a:solidFill>
              <a:latin typeface="Calibri" panose="020F0502020204030204" pitchFamily="34" charset="0"/>
              <a:cs typeface="Calibri" panose="020F0502020204030204" pitchFamily="34" charset="0"/>
            </a:rPr>
            <a:t>΄ Δημοπρασία</a:t>
          </a:r>
        </a:p>
        <a:p>
          <a:r>
            <a:rPr lang="en-US" sz="1800" dirty="0">
              <a:solidFill>
                <a:srgbClr val="002060"/>
              </a:solidFill>
              <a:latin typeface="Calibri" panose="020F0502020204030204" pitchFamily="34" charset="0"/>
              <a:cs typeface="Calibri" panose="020F0502020204030204" pitchFamily="34" charset="0"/>
            </a:rPr>
            <a:t>10</a:t>
          </a:r>
          <a:r>
            <a:rPr lang="el-GR" sz="1800" dirty="0">
              <a:solidFill>
                <a:srgbClr val="002060"/>
              </a:solidFill>
              <a:latin typeface="Calibri" panose="020F0502020204030204" pitchFamily="34" charset="0"/>
              <a:cs typeface="Calibri" panose="020F0502020204030204" pitchFamily="34" charset="0"/>
            </a:rPr>
            <a:t> Οκτωβρίου 2024</a:t>
          </a:r>
        </a:p>
        <a:p>
          <a:endParaRPr lang="el-GR" sz="1800" dirty="0">
            <a:solidFill>
              <a:srgbClr val="002060"/>
            </a:solidFill>
            <a:latin typeface="Calibri" panose="020F0502020204030204" pitchFamily="34" charset="0"/>
            <a:cs typeface="Calibri" panose="020F0502020204030204" pitchFamily="34" charset="0"/>
          </a:endParaRPr>
        </a:p>
        <a:p>
          <a:r>
            <a:rPr lang="el-GR" sz="1800" dirty="0">
              <a:solidFill>
                <a:srgbClr val="002060"/>
              </a:solidFill>
              <a:latin typeface="Calibri" panose="020F0502020204030204" pitchFamily="34" charset="0"/>
              <a:cs typeface="Calibri" panose="020F0502020204030204" pitchFamily="34" charset="0"/>
            </a:rPr>
            <a:t>Α΄ Τριμήνου 2024</a:t>
          </a:r>
        </a:p>
      </dgm:t>
    </dgm:pt>
    <dgm:pt modelId="{69A922ED-95EC-4407-98C4-980FEC29BE7D}" type="parTrans" cxnId="{E5AED0D4-9F47-4DC4-81B6-C140DB9AB09E}">
      <dgm:prSet/>
      <dgm:spPr/>
      <dgm:t>
        <a:bodyPr/>
        <a:lstStyle/>
        <a:p>
          <a:endParaRPr lang="el-GR"/>
        </a:p>
      </dgm:t>
    </dgm:pt>
    <dgm:pt modelId="{626DD757-71AC-4FC6-B91E-BA370CA33806}" type="sibTrans" cxnId="{E5AED0D4-9F47-4DC4-81B6-C140DB9AB09E}">
      <dgm:prSet/>
      <dgm:spPr/>
      <dgm:t>
        <a:bodyPr/>
        <a:lstStyle/>
        <a:p>
          <a:endParaRPr lang="el-GR"/>
        </a:p>
      </dgm:t>
    </dgm:pt>
    <dgm:pt modelId="{25ADDDA8-79DA-4D70-BB32-25185D7FE24A}">
      <dgm:prSet phldrT="[Text]" custT="1"/>
      <dgm:spPr>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gm:spPr>
      <dgm:t>
        <a:bodyPr spcFirstLastPara="0" vert="horz" wrap="square" lIns="66040" tIns="49530" rIns="66040" bIns="49530" numCol="1" spcCol="1270" anchor="ctr" anchorCtr="0"/>
        <a:lstStyle/>
        <a:p>
          <a:pPr marL="0" lvl="0" indent="0" algn="ctr" defTabSz="1155700">
            <a:lnSpc>
              <a:spcPct val="90000"/>
            </a:lnSpc>
            <a:spcBef>
              <a:spcPct val="0"/>
            </a:spcBef>
            <a:spcAft>
              <a:spcPct val="35000"/>
            </a:spcAft>
            <a:buNone/>
          </a:pPr>
          <a:r>
            <a:rPr lang="el-GR" sz="2600" b="0" i="0" u="none" kern="1200" dirty="0">
              <a:solidFill>
                <a:prstClr val="white"/>
              </a:solidFill>
              <a:latin typeface="Aptos" panose="02110004020202020204"/>
              <a:ea typeface="+mn-ea"/>
              <a:cs typeface="+mn-cs"/>
            </a:rPr>
            <a:t>782,626</a:t>
          </a:r>
        </a:p>
        <a:p>
          <a:pPr marL="0" lvl="0" indent="0" algn="ctr" defTabSz="1155700">
            <a:lnSpc>
              <a:spcPct val="90000"/>
            </a:lnSpc>
            <a:spcBef>
              <a:spcPct val="0"/>
            </a:spcBef>
            <a:spcAft>
              <a:spcPct val="35000"/>
            </a:spcAft>
            <a:buNone/>
          </a:pPr>
          <a:r>
            <a:rPr lang="el-GR" sz="2600" b="0" i="0" u="none" kern="1200" dirty="0">
              <a:solidFill>
                <a:prstClr val="white"/>
              </a:solidFill>
              <a:latin typeface="Aptos" panose="02110004020202020204"/>
              <a:ea typeface="+mn-ea"/>
              <a:cs typeface="+mn-cs"/>
            </a:rPr>
            <a:t>0.37</a:t>
          </a:r>
        </a:p>
      </dgm:t>
    </dgm:pt>
    <dgm:pt modelId="{80FE5888-FD1F-42AB-AE16-ED59EE8BE274}" type="parTrans" cxnId="{8B85F96F-0751-46BC-A92E-31DD30B7B59E}">
      <dgm:prSet/>
      <dgm:spPr/>
      <dgm:t>
        <a:bodyPr/>
        <a:lstStyle/>
        <a:p>
          <a:endParaRPr lang="el-GR"/>
        </a:p>
      </dgm:t>
    </dgm:pt>
    <dgm:pt modelId="{02BDA998-65A1-4870-8617-F3F3595BFF0E}" type="sibTrans" cxnId="{8B85F96F-0751-46BC-A92E-31DD30B7B59E}">
      <dgm:prSet/>
      <dgm:spPr/>
      <dgm:t>
        <a:bodyPr/>
        <a:lstStyle/>
        <a:p>
          <a:endParaRPr lang="el-GR"/>
        </a:p>
      </dgm:t>
    </dgm:pt>
    <dgm:pt modelId="{2DD5C22D-9BE0-4E4E-A9B5-CE6255F609EB}">
      <dgm:prSet phldrT="[Text]" custT="1"/>
      <dgm:spPr>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gm:spPr>
      <dgm:t>
        <a:bodyPr spcFirstLastPara="0" vert="horz" wrap="square" lIns="66040" tIns="49530" rIns="66040" bIns="49530" numCol="1" spcCol="1270" anchor="ctr" anchorCtr="0"/>
        <a:lstStyle/>
        <a:p>
          <a:pPr marL="0" lvl="0" indent="0" algn="ctr" defTabSz="1155700">
            <a:lnSpc>
              <a:spcPct val="90000"/>
            </a:lnSpc>
            <a:spcBef>
              <a:spcPct val="0"/>
            </a:spcBef>
            <a:spcAft>
              <a:spcPct val="35000"/>
            </a:spcAft>
            <a:buNone/>
          </a:pPr>
          <a:r>
            <a:rPr lang="el-GR" sz="2600" b="0" i="0" u="none" kern="1200" dirty="0">
              <a:solidFill>
                <a:prstClr val="white"/>
              </a:solidFill>
              <a:latin typeface="Aptos" panose="02110004020202020204"/>
              <a:ea typeface="+mn-ea"/>
              <a:cs typeface="+mn-cs"/>
            </a:rPr>
            <a:t>257,021</a:t>
          </a:r>
        </a:p>
        <a:p>
          <a:pPr marL="0" lvl="0" indent="0" algn="ctr" defTabSz="1155700">
            <a:lnSpc>
              <a:spcPct val="90000"/>
            </a:lnSpc>
            <a:spcBef>
              <a:spcPct val="0"/>
            </a:spcBef>
            <a:spcAft>
              <a:spcPct val="35000"/>
            </a:spcAft>
            <a:buNone/>
          </a:pPr>
          <a:r>
            <a:rPr lang="el-GR" sz="2600" b="0" i="0" u="none" kern="1200" dirty="0">
              <a:solidFill>
                <a:prstClr val="white"/>
              </a:solidFill>
              <a:latin typeface="Aptos" panose="02110004020202020204"/>
              <a:ea typeface="+mn-ea"/>
              <a:cs typeface="+mn-cs"/>
            </a:rPr>
            <a:t>0.41</a:t>
          </a:r>
        </a:p>
      </dgm:t>
    </dgm:pt>
    <dgm:pt modelId="{E5BFFC3F-E57A-4824-B523-5830B586A327}" type="parTrans" cxnId="{7E6ABECF-FEAE-4722-BB90-09A5412D2B23}">
      <dgm:prSet/>
      <dgm:spPr/>
      <dgm:t>
        <a:bodyPr/>
        <a:lstStyle/>
        <a:p>
          <a:endParaRPr lang="el-GR"/>
        </a:p>
      </dgm:t>
    </dgm:pt>
    <dgm:pt modelId="{07D22628-00B8-4697-8D36-BF84990512BF}" type="sibTrans" cxnId="{7E6ABECF-FEAE-4722-BB90-09A5412D2B23}">
      <dgm:prSet/>
      <dgm:spPr/>
      <dgm:t>
        <a:bodyPr/>
        <a:lstStyle/>
        <a:p>
          <a:endParaRPr lang="el-GR"/>
        </a:p>
      </dgm:t>
    </dgm:pt>
    <dgm:pt modelId="{B767D13B-12C8-496E-B152-B193FA891C51}">
      <dgm:prSet phldrT="[Text]" custT="1"/>
      <dgm:spPr/>
      <dgm:t>
        <a:bodyPr/>
        <a:lstStyle/>
        <a:p>
          <a:r>
            <a:rPr lang="el-GR" sz="1800" dirty="0">
              <a:solidFill>
                <a:srgbClr val="002060"/>
              </a:solidFill>
              <a:latin typeface="Calibri" panose="020F0502020204030204" pitchFamily="34" charset="0"/>
              <a:cs typeface="Calibri" panose="020F0502020204030204" pitchFamily="34" charset="0"/>
            </a:rPr>
            <a:t>Γ΄ Δημοπρασία</a:t>
          </a:r>
        </a:p>
        <a:p>
          <a:r>
            <a:rPr lang="el-GR" sz="1800" dirty="0">
              <a:solidFill>
                <a:srgbClr val="002060"/>
              </a:solidFill>
              <a:latin typeface="Calibri" panose="020F0502020204030204" pitchFamily="34" charset="0"/>
              <a:cs typeface="Calibri" panose="020F0502020204030204" pitchFamily="34" charset="0"/>
            </a:rPr>
            <a:t>11 Δεκεμβρίου 2024</a:t>
          </a:r>
        </a:p>
        <a:p>
          <a:endParaRPr lang="el-GR" sz="1800" dirty="0">
            <a:solidFill>
              <a:srgbClr val="002060"/>
            </a:solidFill>
            <a:latin typeface="Calibri" panose="020F0502020204030204" pitchFamily="34" charset="0"/>
            <a:cs typeface="Calibri" panose="020F0502020204030204" pitchFamily="34" charset="0"/>
          </a:endParaRPr>
        </a:p>
        <a:p>
          <a:r>
            <a:rPr lang="el-GR" sz="1800" dirty="0">
              <a:solidFill>
                <a:srgbClr val="002060"/>
              </a:solidFill>
              <a:latin typeface="Calibri" panose="020F0502020204030204" pitchFamily="34" charset="0"/>
              <a:cs typeface="Calibri" panose="020F0502020204030204" pitchFamily="34" charset="0"/>
            </a:rPr>
            <a:t>Β΄ Τριμήνου 2024</a:t>
          </a:r>
          <a:endParaRPr lang="el-GR" sz="1100" dirty="0"/>
        </a:p>
      </dgm:t>
    </dgm:pt>
    <dgm:pt modelId="{D36EEFE9-6CE7-4920-A831-7D453BA0C4EF}" type="parTrans" cxnId="{90B438D0-0CAB-4836-BE62-997B264A32EE}">
      <dgm:prSet/>
      <dgm:spPr/>
      <dgm:t>
        <a:bodyPr/>
        <a:lstStyle/>
        <a:p>
          <a:endParaRPr lang="el-GR"/>
        </a:p>
      </dgm:t>
    </dgm:pt>
    <dgm:pt modelId="{9735DA1D-F0DD-4182-8865-5CAF07D535DF}" type="sibTrans" cxnId="{90B438D0-0CAB-4836-BE62-997B264A32EE}">
      <dgm:prSet/>
      <dgm:spPr/>
      <dgm:t>
        <a:bodyPr/>
        <a:lstStyle/>
        <a:p>
          <a:endParaRPr lang="el-GR"/>
        </a:p>
      </dgm:t>
    </dgm:pt>
    <dgm:pt modelId="{399EE897-F4EC-4C4E-8B39-60C6A4E30BA5}">
      <dgm:prSet phldrT="[Text]" custT="1"/>
      <dgm:spPr>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gm:spPr>
      <dgm:t>
        <a:bodyPr spcFirstLastPara="0" vert="horz" wrap="square" lIns="66040" tIns="49530" rIns="66040" bIns="49530" numCol="1" spcCol="1270" anchor="ctr" anchorCtr="0"/>
        <a:lstStyle/>
        <a:p>
          <a:pPr marL="0" lvl="0" algn="ctr" defTabSz="1155700">
            <a:lnSpc>
              <a:spcPct val="90000"/>
            </a:lnSpc>
            <a:spcBef>
              <a:spcPct val="0"/>
            </a:spcBef>
            <a:spcAft>
              <a:spcPct val="35000"/>
            </a:spcAft>
            <a:buNone/>
          </a:pPr>
          <a:r>
            <a:rPr lang="el-GR" sz="2600" b="0" i="0" u="none" kern="1200" dirty="0">
              <a:solidFill>
                <a:prstClr val="white"/>
              </a:solidFill>
              <a:latin typeface="Aptos" panose="02110004020202020204"/>
              <a:ea typeface="+mn-ea"/>
              <a:cs typeface="+mn-cs"/>
            </a:rPr>
            <a:t>1,223,600</a:t>
          </a:r>
        </a:p>
      </dgm:t>
    </dgm:pt>
    <dgm:pt modelId="{93E982FE-1649-41F6-88DF-0A60E23B6C28}" type="parTrans" cxnId="{84150F55-529C-4376-874A-5DBA0B4EA707}">
      <dgm:prSet/>
      <dgm:spPr/>
      <dgm:t>
        <a:bodyPr/>
        <a:lstStyle/>
        <a:p>
          <a:endParaRPr lang="el-GR"/>
        </a:p>
      </dgm:t>
    </dgm:pt>
    <dgm:pt modelId="{51EB38FB-B646-4435-A599-1E536ED7AA8F}" type="sibTrans" cxnId="{84150F55-529C-4376-874A-5DBA0B4EA707}">
      <dgm:prSet/>
      <dgm:spPr/>
      <dgm:t>
        <a:bodyPr/>
        <a:lstStyle/>
        <a:p>
          <a:endParaRPr lang="el-GR"/>
        </a:p>
      </dgm:t>
    </dgm:pt>
    <dgm:pt modelId="{518CDBD2-502A-45EB-A37A-277164CE1772}">
      <dgm:prSet phldrT="[Text]" custT="1"/>
      <dgm:spPr>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gm:spPr>
      <dgm:t>
        <a:bodyPr spcFirstLastPara="0" vert="horz" wrap="square" lIns="66040" tIns="49530" rIns="66040" bIns="49530" numCol="1" spcCol="1270" anchor="ctr" anchorCtr="0"/>
        <a:lstStyle/>
        <a:p>
          <a:pPr marL="0" lvl="0" indent="0" algn="ctr" defTabSz="1155700">
            <a:lnSpc>
              <a:spcPct val="90000"/>
            </a:lnSpc>
            <a:spcBef>
              <a:spcPct val="0"/>
            </a:spcBef>
            <a:spcAft>
              <a:spcPct val="35000"/>
            </a:spcAft>
            <a:buNone/>
          </a:pPr>
          <a:r>
            <a:rPr lang="el-GR" sz="2600" b="0" i="0" u="none" kern="1200" dirty="0">
              <a:solidFill>
                <a:prstClr val="white"/>
              </a:solidFill>
              <a:latin typeface="Aptos" panose="02110004020202020204"/>
              <a:ea typeface="+mn-ea"/>
              <a:cs typeface="+mn-cs"/>
            </a:rPr>
            <a:t>182,964</a:t>
          </a:r>
        </a:p>
      </dgm:t>
    </dgm:pt>
    <dgm:pt modelId="{CAEF422B-A63F-4DFB-8591-E3E7A2AA2B61}" type="parTrans" cxnId="{61808283-57E0-4541-8FAC-1FF9C41CCB1F}">
      <dgm:prSet/>
      <dgm:spPr/>
      <dgm:t>
        <a:bodyPr/>
        <a:lstStyle/>
        <a:p>
          <a:endParaRPr lang="el-GR"/>
        </a:p>
      </dgm:t>
    </dgm:pt>
    <dgm:pt modelId="{E85A20C9-6B3C-47F2-A38E-A5A45E270F6F}" type="sibTrans" cxnId="{61808283-57E0-4541-8FAC-1FF9C41CCB1F}">
      <dgm:prSet/>
      <dgm:spPr/>
      <dgm:t>
        <a:bodyPr/>
        <a:lstStyle/>
        <a:p>
          <a:endParaRPr lang="el-GR"/>
        </a:p>
      </dgm:t>
    </dgm:pt>
    <dgm:pt modelId="{06B248FA-56B4-4D2F-A8A0-60A08CA20CF7}">
      <dgm:prSet phldrT="[Text]" custT="1"/>
      <dgm:spPr>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gm:spPr>
      <dgm:t>
        <a:bodyPr spcFirstLastPara="0" vert="horz" wrap="square" lIns="66040" tIns="49530" rIns="66040" bIns="49530" numCol="1" spcCol="1270" anchor="ctr" anchorCtr="0"/>
        <a:lstStyle/>
        <a:p>
          <a:pPr marL="0" lvl="0" indent="0" algn="ctr" defTabSz="1155700">
            <a:lnSpc>
              <a:spcPct val="90000"/>
            </a:lnSpc>
            <a:spcBef>
              <a:spcPct val="0"/>
            </a:spcBef>
            <a:spcAft>
              <a:spcPct val="35000"/>
            </a:spcAft>
            <a:buNone/>
          </a:pPr>
          <a:r>
            <a:rPr lang="el-GR" sz="2600" b="0" i="0" u="none" kern="1200" dirty="0">
              <a:solidFill>
                <a:prstClr val="white"/>
              </a:solidFill>
              <a:latin typeface="Aptos" panose="02110004020202020204"/>
              <a:ea typeface="+mn-ea"/>
              <a:cs typeface="+mn-cs"/>
            </a:rPr>
            <a:t>11,730     0.38</a:t>
          </a:r>
        </a:p>
      </dgm:t>
    </dgm:pt>
    <dgm:pt modelId="{0B3E7CF2-E0EA-4A92-86BF-C86FEC609268}" type="parTrans" cxnId="{E97DCB05-1646-42B1-95B6-D67B6832DA1D}">
      <dgm:prSet/>
      <dgm:spPr/>
      <dgm:t>
        <a:bodyPr/>
        <a:lstStyle/>
        <a:p>
          <a:endParaRPr lang="el-GR"/>
        </a:p>
      </dgm:t>
    </dgm:pt>
    <dgm:pt modelId="{24438FB4-105D-42D1-8F47-04EBD3BDFE81}" type="sibTrans" cxnId="{E97DCB05-1646-42B1-95B6-D67B6832DA1D}">
      <dgm:prSet/>
      <dgm:spPr/>
      <dgm:t>
        <a:bodyPr/>
        <a:lstStyle/>
        <a:p>
          <a:endParaRPr lang="el-GR"/>
        </a:p>
      </dgm:t>
    </dgm:pt>
    <dgm:pt modelId="{44A0C36F-2417-4458-B950-E0756500C9D6}">
      <dgm:prSet phldrT="[Text]" custT="1"/>
      <dgm:spPr/>
      <dgm:t>
        <a:bodyPr/>
        <a:lstStyle/>
        <a:p>
          <a:r>
            <a:rPr lang="el-GR" sz="1800" dirty="0">
              <a:solidFill>
                <a:srgbClr val="002060"/>
              </a:solidFill>
              <a:latin typeface="Calibri" panose="020F0502020204030204" pitchFamily="34" charset="0"/>
              <a:cs typeface="Calibri" panose="020F0502020204030204" pitchFamily="34" charset="0"/>
            </a:rPr>
            <a:t>Α΄ Δημοπρασία</a:t>
          </a:r>
        </a:p>
        <a:p>
          <a:r>
            <a:rPr lang="el-GR" sz="1800" dirty="0">
              <a:solidFill>
                <a:srgbClr val="002060"/>
              </a:solidFill>
              <a:latin typeface="Calibri" panose="020F0502020204030204" pitchFamily="34" charset="0"/>
              <a:cs typeface="Calibri" panose="020F0502020204030204" pitchFamily="34" charset="0"/>
            </a:rPr>
            <a:t>26 Ιουνίου 2024</a:t>
          </a:r>
        </a:p>
        <a:p>
          <a:endParaRPr lang="el-GR" sz="1800" dirty="0">
            <a:solidFill>
              <a:srgbClr val="002060"/>
            </a:solidFill>
            <a:latin typeface="Calibri" panose="020F0502020204030204" pitchFamily="34" charset="0"/>
            <a:cs typeface="Calibri" panose="020F0502020204030204" pitchFamily="34" charset="0"/>
          </a:endParaRPr>
        </a:p>
        <a:p>
          <a:r>
            <a:rPr lang="el-GR" sz="1800" dirty="0">
              <a:solidFill>
                <a:srgbClr val="002060"/>
              </a:solidFill>
              <a:latin typeface="Calibri" panose="020F0502020204030204" pitchFamily="34" charset="0"/>
              <a:cs typeface="Calibri" panose="020F0502020204030204" pitchFamily="34" charset="0"/>
            </a:rPr>
            <a:t>Δ΄ Τριμήνου 2023</a:t>
          </a:r>
          <a:endParaRPr lang="el-GR" sz="1100" dirty="0"/>
        </a:p>
      </dgm:t>
    </dgm:pt>
    <dgm:pt modelId="{20F26534-73F9-44AC-A11E-19DFFFF9A083}" type="parTrans" cxnId="{CE9DCC94-2A72-45B4-9E36-C5ED3B5495F3}">
      <dgm:prSet/>
      <dgm:spPr/>
      <dgm:t>
        <a:bodyPr/>
        <a:lstStyle/>
        <a:p>
          <a:endParaRPr lang="el-GR"/>
        </a:p>
      </dgm:t>
    </dgm:pt>
    <dgm:pt modelId="{F646FD0F-3D8B-435E-BE34-64A35B5A5EA6}" type="sibTrans" cxnId="{CE9DCC94-2A72-45B4-9E36-C5ED3B5495F3}">
      <dgm:prSet/>
      <dgm:spPr/>
      <dgm:t>
        <a:bodyPr/>
        <a:lstStyle/>
        <a:p>
          <a:endParaRPr lang="el-GR"/>
        </a:p>
      </dgm:t>
    </dgm:pt>
    <dgm:pt modelId="{2AF56EED-647C-4804-89C5-E14854F8C0FA}">
      <dgm:prSet phldrT="[Text]" custT="1"/>
      <dgm:spPr>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gm:spPr>
      <dgm:t>
        <a:bodyPr spcFirstLastPara="0" vert="horz" wrap="square" lIns="66040" tIns="49530" rIns="66040" bIns="49530" numCol="1" spcCol="1270" anchor="ctr" anchorCtr="0"/>
        <a:lstStyle/>
        <a:p>
          <a:pPr marL="0" lvl="0" indent="0" algn="ctr" defTabSz="1155700">
            <a:lnSpc>
              <a:spcPct val="90000"/>
            </a:lnSpc>
            <a:spcBef>
              <a:spcPct val="0"/>
            </a:spcBef>
            <a:spcAft>
              <a:spcPct val="35000"/>
            </a:spcAft>
            <a:buNone/>
          </a:pPr>
          <a:r>
            <a:rPr lang="el-GR" sz="2600" b="0" i="0" u="none" kern="1200" dirty="0">
              <a:solidFill>
                <a:prstClr val="white"/>
              </a:solidFill>
              <a:latin typeface="Aptos" panose="02110004020202020204"/>
              <a:ea typeface="+mn-ea"/>
              <a:cs typeface="+mn-cs"/>
            </a:rPr>
            <a:t>9,683       0.37</a:t>
          </a:r>
        </a:p>
      </dgm:t>
    </dgm:pt>
    <dgm:pt modelId="{1CA7FE21-5048-403A-B2C2-4565549F48CD}" type="parTrans" cxnId="{ABE6B9BE-54B7-43BE-801E-C84DD68023B8}">
      <dgm:prSet/>
      <dgm:spPr/>
      <dgm:t>
        <a:bodyPr/>
        <a:lstStyle/>
        <a:p>
          <a:endParaRPr lang="el-GR"/>
        </a:p>
      </dgm:t>
    </dgm:pt>
    <dgm:pt modelId="{2866DD8C-ADC1-4312-BE00-5C5FF4265D52}" type="sibTrans" cxnId="{ABE6B9BE-54B7-43BE-801E-C84DD68023B8}">
      <dgm:prSet/>
      <dgm:spPr/>
      <dgm:t>
        <a:bodyPr/>
        <a:lstStyle/>
        <a:p>
          <a:endParaRPr lang="el-GR"/>
        </a:p>
      </dgm:t>
    </dgm:pt>
    <dgm:pt modelId="{A1AE6F7D-7610-44A7-80D9-75E69DB98454}">
      <dgm:prSet phldrT="[Text]" custT="1"/>
      <dgm:spPr>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gm:spPr>
      <dgm:t>
        <a:bodyPr spcFirstLastPara="0" vert="horz" wrap="square" lIns="66040" tIns="49530" rIns="66040" bIns="49530" numCol="1" spcCol="1270" anchor="ctr" anchorCtr="0"/>
        <a:lstStyle/>
        <a:p>
          <a:pPr marL="0" lvl="0" indent="0" algn="ctr" defTabSz="1155700">
            <a:lnSpc>
              <a:spcPct val="90000"/>
            </a:lnSpc>
            <a:spcBef>
              <a:spcPct val="0"/>
            </a:spcBef>
            <a:spcAft>
              <a:spcPct val="35000"/>
            </a:spcAft>
            <a:buNone/>
          </a:pPr>
          <a:r>
            <a:rPr lang="el-GR" sz="2600" b="0" i="0" u="none" kern="1200">
              <a:solidFill>
                <a:prstClr val="white"/>
              </a:solidFill>
              <a:latin typeface="Aptos" panose="02110004020202020204"/>
              <a:ea typeface="+mn-ea"/>
              <a:cs typeface="+mn-cs"/>
            </a:rPr>
            <a:t>8,050</a:t>
          </a:r>
          <a:endParaRPr lang="el-GR" sz="2600" b="0" i="0" u="none" kern="1200" dirty="0">
            <a:solidFill>
              <a:prstClr val="white"/>
            </a:solidFill>
            <a:latin typeface="Aptos" panose="02110004020202020204"/>
            <a:ea typeface="+mn-ea"/>
            <a:cs typeface="+mn-cs"/>
          </a:endParaRPr>
        </a:p>
      </dgm:t>
    </dgm:pt>
    <dgm:pt modelId="{7AAF0675-AD03-4856-8FE6-D93105E20F26}" type="parTrans" cxnId="{B9EE52F9-4E91-41AF-9EF9-1F55C79967E4}">
      <dgm:prSet/>
      <dgm:spPr/>
      <dgm:t>
        <a:bodyPr/>
        <a:lstStyle/>
        <a:p>
          <a:endParaRPr lang="el-GR"/>
        </a:p>
      </dgm:t>
    </dgm:pt>
    <dgm:pt modelId="{C26BCDE8-DF48-4517-BC47-6392BE8128D1}" type="sibTrans" cxnId="{B9EE52F9-4E91-41AF-9EF9-1F55C79967E4}">
      <dgm:prSet/>
      <dgm:spPr/>
      <dgm:t>
        <a:bodyPr/>
        <a:lstStyle/>
        <a:p>
          <a:endParaRPr lang="el-GR"/>
        </a:p>
      </dgm:t>
    </dgm:pt>
    <dgm:pt modelId="{2B528909-61CD-49EE-AE43-FA0D7BCAA610}" type="pres">
      <dgm:prSet presAssocID="{4D06F2AA-2CE1-45CA-87C7-0A90856E988B}" presName="theList" presStyleCnt="0">
        <dgm:presLayoutVars>
          <dgm:dir/>
          <dgm:animLvl val="lvl"/>
          <dgm:resizeHandles val="exact"/>
        </dgm:presLayoutVars>
      </dgm:prSet>
      <dgm:spPr/>
      <dgm:t>
        <a:bodyPr/>
        <a:lstStyle/>
        <a:p>
          <a:endParaRPr lang="en-US"/>
        </a:p>
      </dgm:t>
    </dgm:pt>
    <dgm:pt modelId="{9558201B-7170-4E74-B6A6-A3FD1CDD41A8}" type="pres">
      <dgm:prSet presAssocID="{44A0C36F-2417-4458-B950-E0756500C9D6}" presName="compNode" presStyleCnt="0"/>
      <dgm:spPr/>
    </dgm:pt>
    <dgm:pt modelId="{A03CBD5C-4907-43BE-A54F-9B7D29BED17D}" type="pres">
      <dgm:prSet presAssocID="{44A0C36F-2417-4458-B950-E0756500C9D6}" presName="aNode" presStyleLbl="bgShp" presStyleIdx="0" presStyleCnt="3"/>
      <dgm:spPr/>
      <dgm:t>
        <a:bodyPr/>
        <a:lstStyle/>
        <a:p>
          <a:endParaRPr lang="en-US"/>
        </a:p>
      </dgm:t>
    </dgm:pt>
    <dgm:pt modelId="{5F1CC76D-E59E-4FBD-86D6-934133FCDDAC}" type="pres">
      <dgm:prSet presAssocID="{44A0C36F-2417-4458-B950-E0756500C9D6}" presName="textNode" presStyleLbl="bgShp" presStyleIdx="0" presStyleCnt="3"/>
      <dgm:spPr/>
      <dgm:t>
        <a:bodyPr/>
        <a:lstStyle/>
        <a:p>
          <a:endParaRPr lang="en-US"/>
        </a:p>
      </dgm:t>
    </dgm:pt>
    <dgm:pt modelId="{9F189F56-AFBA-4F6F-9CE2-7C099E9F839D}" type="pres">
      <dgm:prSet presAssocID="{44A0C36F-2417-4458-B950-E0756500C9D6}" presName="compChildNode" presStyleCnt="0"/>
      <dgm:spPr/>
    </dgm:pt>
    <dgm:pt modelId="{7F73679A-DC00-4FA6-B2E5-DAF9D3567C44}" type="pres">
      <dgm:prSet presAssocID="{44A0C36F-2417-4458-B950-E0756500C9D6}" presName="theInnerList" presStyleCnt="0"/>
      <dgm:spPr/>
    </dgm:pt>
    <dgm:pt modelId="{6AB078C9-4B2C-4273-8C57-CB923D85BCB3}" type="pres">
      <dgm:prSet presAssocID="{CE9FC7E3-D977-47F4-BD8A-CCEA81ADCA55}" presName="childNode" presStyleLbl="node1" presStyleIdx="0" presStyleCnt="9">
        <dgm:presLayoutVars>
          <dgm:bulletEnabled val="1"/>
        </dgm:presLayoutVars>
      </dgm:prSet>
      <dgm:spPr>
        <a:xfrm>
          <a:off x="258960" y="1626063"/>
          <a:ext cx="2063749" cy="1064551"/>
        </a:xfrm>
        <a:prstGeom prst="roundRect">
          <a:avLst>
            <a:gd name="adj" fmla="val 10000"/>
          </a:avLst>
        </a:prstGeom>
      </dgm:spPr>
      <dgm:t>
        <a:bodyPr/>
        <a:lstStyle/>
        <a:p>
          <a:endParaRPr lang="en-US"/>
        </a:p>
      </dgm:t>
    </dgm:pt>
    <dgm:pt modelId="{041FD1FC-BFD4-4BB3-BCF7-BC5DA15D858F}" type="pres">
      <dgm:prSet presAssocID="{CE9FC7E3-D977-47F4-BD8A-CCEA81ADCA55}" presName="aSpace2" presStyleCnt="0"/>
      <dgm:spPr/>
    </dgm:pt>
    <dgm:pt modelId="{7988C7B2-BB2A-4D49-A583-A5D091C1B3F9}" type="pres">
      <dgm:prSet presAssocID="{BD95FAFD-CEBE-42E4-BC00-5E3DAB8F4C5C}" presName="childNode" presStyleLbl="node1" presStyleIdx="1" presStyleCnt="9">
        <dgm:presLayoutVars>
          <dgm:bulletEnabled val="1"/>
        </dgm:presLayoutVars>
      </dgm:prSet>
      <dgm:spPr>
        <a:xfrm>
          <a:off x="258960" y="2854391"/>
          <a:ext cx="2063749" cy="1064551"/>
        </a:xfrm>
        <a:prstGeom prst="roundRect">
          <a:avLst>
            <a:gd name="adj" fmla="val 10000"/>
          </a:avLst>
        </a:prstGeom>
      </dgm:spPr>
      <dgm:t>
        <a:bodyPr/>
        <a:lstStyle/>
        <a:p>
          <a:endParaRPr lang="en-US"/>
        </a:p>
      </dgm:t>
    </dgm:pt>
    <dgm:pt modelId="{E663EE7D-60E9-4429-8810-0A0AB15E3939}" type="pres">
      <dgm:prSet presAssocID="{BD95FAFD-CEBE-42E4-BC00-5E3DAB8F4C5C}" presName="aSpace2" presStyleCnt="0"/>
      <dgm:spPr/>
    </dgm:pt>
    <dgm:pt modelId="{6D6CBF06-7260-4135-B64D-EF0C13B2391B}" type="pres">
      <dgm:prSet presAssocID="{06B248FA-56B4-4D2F-A8A0-60A08CA20CF7}" presName="childNode" presStyleLbl="node1" presStyleIdx="2" presStyleCnt="9">
        <dgm:presLayoutVars>
          <dgm:bulletEnabled val="1"/>
        </dgm:presLayoutVars>
      </dgm:prSet>
      <dgm:spPr>
        <a:xfrm>
          <a:off x="258960" y="4082719"/>
          <a:ext cx="2063749" cy="1064551"/>
        </a:xfrm>
        <a:prstGeom prst="roundRect">
          <a:avLst>
            <a:gd name="adj" fmla="val 10000"/>
          </a:avLst>
        </a:prstGeom>
      </dgm:spPr>
      <dgm:t>
        <a:bodyPr/>
        <a:lstStyle/>
        <a:p>
          <a:endParaRPr lang="en-US"/>
        </a:p>
      </dgm:t>
    </dgm:pt>
    <dgm:pt modelId="{D1651B55-A32E-42FD-8A86-317944B0F5BD}" type="pres">
      <dgm:prSet presAssocID="{44A0C36F-2417-4458-B950-E0756500C9D6}" presName="aSpace" presStyleCnt="0"/>
      <dgm:spPr/>
    </dgm:pt>
    <dgm:pt modelId="{E81878A2-8C92-446B-A1B8-6AD4A10135F7}" type="pres">
      <dgm:prSet presAssocID="{B136A377-783B-4405-B3B4-E2550014BC4C}" presName="compNode" presStyleCnt="0"/>
      <dgm:spPr/>
    </dgm:pt>
    <dgm:pt modelId="{D80D4D17-D17D-4D99-B539-D87664B8C1B2}" type="pres">
      <dgm:prSet presAssocID="{B136A377-783B-4405-B3B4-E2550014BC4C}" presName="aNode" presStyleLbl="bgShp" presStyleIdx="1" presStyleCnt="3" custLinFactNeighborY="199"/>
      <dgm:spPr/>
      <dgm:t>
        <a:bodyPr/>
        <a:lstStyle/>
        <a:p>
          <a:endParaRPr lang="en-US"/>
        </a:p>
      </dgm:t>
    </dgm:pt>
    <dgm:pt modelId="{BDAD1CDE-0869-4AB6-A3BF-4AB0B4BDD86B}" type="pres">
      <dgm:prSet presAssocID="{B136A377-783B-4405-B3B4-E2550014BC4C}" presName="textNode" presStyleLbl="bgShp" presStyleIdx="1" presStyleCnt="3"/>
      <dgm:spPr/>
      <dgm:t>
        <a:bodyPr/>
        <a:lstStyle/>
        <a:p>
          <a:endParaRPr lang="en-US"/>
        </a:p>
      </dgm:t>
    </dgm:pt>
    <dgm:pt modelId="{D321D965-9B41-448E-B66A-82C6A4292598}" type="pres">
      <dgm:prSet presAssocID="{B136A377-783B-4405-B3B4-E2550014BC4C}" presName="compChildNode" presStyleCnt="0"/>
      <dgm:spPr/>
    </dgm:pt>
    <dgm:pt modelId="{F13E7F48-1142-4F7B-9CF3-EC5E8A5D5196}" type="pres">
      <dgm:prSet presAssocID="{B136A377-783B-4405-B3B4-E2550014BC4C}" presName="theInnerList" presStyleCnt="0"/>
      <dgm:spPr/>
    </dgm:pt>
    <dgm:pt modelId="{543164BB-F01F-4539-875A-24C501F548A7}" type="pres">
      <dgm:prSet presAssocID="{25ADDDA8-79DA-4D70-BB32-25185D7FE24A}" presName="childNode" presStyleLbl="node1" presStyleIdx="3" presStyleCnt="9">
        <dgm:presLayoutVars>
          <dgm:bulletEnabled val="1"/>
        </dgm:presLayoutVars>
      </dgm:prSet>
      <dgm:spPr>
        <a:xfrm>
          <a:off x="3032125" y="1626063"/>
          <a:ext cx="2063749" cy="1064551"/>
        </a:xfrm>
        <a:prstGeom prst="roundRect">
          <a:avLst>
            <a:gd name="adj" fmla="val 10000"/>
          </a:avLst>
        </a:prstGeom>
      </dgm:spPr>
      <dgm:t>
        <a:bodyPr/>
        <a:lstStyle/>
        <a:p>
          <a:endParaRPr lang="en-US"/>
        </a:p>
      </dgm:t>
    </dgm:pt>
    <dgm:pt modelId="{FA02D6AA-8298-407B-9617-EAA8898B6A9C}" type="pres">
      <dgm:prSet presAssocID="{25ADDDA8-79DA-4D70-BB32-25185D7FE24A}" presName="aSpace2" presStyleCnt="0"/>
      <dgm:spPr/>
    </dgm:pt>
    <dgm:pt modelId="{D4C8D169-D7E1-492D-B27A-629934B2C715}" type="pres">
      <dgm:prSet presAssocID="{2DD5C22D-9BE0-4E4E-A9B5-CE6255F609EB}" presName="childNode" presStyleLbl="node1" presStyleIdx="4" presStyleCnt="9">
        <dgm:presLayoutVars>
          <dgm:bulletEnabled val="1"/>
        </dgm:presLayoutVars>
      </dgm:prSet>
      <dgm:spPr>
        <a:xfrm>
          <a:off x="3032125" y="2854391"/>
          <a:ext cx="2063749" cy="1064551"/>
        </a:xfrm>
        <a:prstGeom prst="roundRect">
          <a:avLst>
            <a:gd name="adj" fmla="val 10000"/>
          </a:avLst>
        </a:prstGeom>
      </dgm:spPr>
      <dgm:t>
        <a:bodyPr/>
        <a:lstStyle/>
        <a:p>
          <a:endParaRPr lang="en-US"/>
        </a:p>
      </dgm:t>
    </dgm:pt>
    <dgm:pt modelId="{549AB3DB-FD59-4E81-B14D-4F22F2EDFB50}" type="pres">
      <dgm:prSet presAssocID="{2DD5C22D-9BE0-4E4E-A9B5-CE6255F609EB}" presName="aSpace2" presStyleCnt="0"/>
      <dgm:spPr/>
    </dgm:pt>
    <dgm:pt modelId="{1C70E7D5-BCC1-40AF-AB34-84CCBBD56D59}" type="pres">
      <dgm:prSet presAssocID="{2AF56EED-647C-4804-89C5-E14854F8C0FA}" presName="childNode" presStyleLbl="node1" presStyleIdx="5" presStyleCnt="9">
        <dgm:presLayoutVars>
          <dgm:bulletEnabled val="1"/>
        </dgm:presLayoutVars>
      </dgm:prSet>
      <dgm:spPr>
        <a:xfrm>
          <a:off x="3032125" y="4082719"/>
          <a:ext cx="2063749" cy="1064551"/>
        </a:xfrm>
        <a:prstGeom prst="roundRect">
          <a:avLst>
            <a:gd name="adj" fmla="val 10000"/>
          </a:avLst>
        </a:prstGeom>
      </dgm:spPr>
      <dgm:t>
        <a:bodyPr/>
        <a:lstStyle/>
        <a:p>
          <a:endParaRPr lang="en-US"/>
        </a:p>
      </dgm:t>
    </dgm:pt>
    <dgm:pt modelId="{47223899-A850-478E-B417-14447EA03A61}" type="pres">
      <dgm:prSet presAssocID="{B136A377-783B-4405-B3B4-E2550014BC4C}" presName="aSpace" presStyleCnt="0"/>
      <dgm:spPr/>
    </dgm:pt>
    <dgm:pt modelId="{8961441E-C498-429C-A586-456356826A8C}" type="pres">
      <dgm:prSet presAssocID="{B767D13B-12C8-496E-B152-B193FA891C51}" presName="compNode" presStyleCnt="0"/>
      <dgm:spPr/>
    </dgm:pt>
    <dgm:pt modelId="{28E8A559-5059-4D98-8CDD-CDB083CC25EE}" type="pres">
      <dgm:prSet presAssocID="{B767D13B-12C8-496E-B152-B193FA891C51}" presName="aNode" presStyleLbl="bgShp" presStyleIdx="2" presStyleCnt="3"/>
      <dgm:spPr/>
      <dgm:t>
        <a:bodyPr/>
        <a:lstStyle/>
        <a:p>
          <a:endParaRPr lang="en-US"/>
        </a:p>
      </dgm:t>
    </dgm:pt>
    <dgm:pt modelId="{3D9FCE5B-0D8C-4747-AE3E-37666D8B2738}" type="pres">
      <dgm:prSet presAssocID="{B767D13B-12C8-496E-B152-B193FA891C51}" presName="textNode" presStyleLbl="bgShp" presStyleIdx="2" presStyleCnt="3"/>
      <dgm:spPr/>
      <dgm:t>
        <a:bodyPr/>
        <a:lstStyle/>
        <a:p>
          <a:endParaRPr lang="en-US"/>
        </a:p>
      </dgm:t>
    </dgm:pt>
    <dgm:pt modelId="{2913F31A-9989-4FE4-81F5-C797D3E30C49}" type="pres">
      <dgm:prSet presAssocID="{B767D13B-12C8-496E-B152-B193FA891C51}" presName="compChildNode" presStyleCnt="0"/>
      <dgm:spPr/>
    </dgm:pt>
    <dgm:pt modelId="{D380CE70-D978-4AC2-8F93-45C6B8381399}" type="pres">
      <dgm:prSet presAssocID="{B767D13B-12C8-496E-B152-B193FA891C51}" presName="theInnerList" presStyleCnt="0"/>
      <dgm:spPr/>
    </dgm:pt>
    <dgm:pt modelId="{206DE4D5-7F0C-486E-A7D1-1B35B83D193D}" type="pres">
      <dgm:prSet presAssocID="{399EE897-F4EC-4C4E-8B39-60C6A4E30BA5}" presName="childNode" presStyleLbl="node1" presStyleIdx="6" presStyleCnt="9">
        <dgm:presLayoutVars>
          <dgm:bulletEnabled val="1"/>
        </dgm:presLayoutVars>
      </dgm:prSet>
      <dgm:spPr>
        <a:xfrm>
          <a:off x="5805289" y="1626063"/>
          <a:ext cx="2063749" cy="1064551"/>
        </a:xfrm>
        <a:prstGeom prst="roundRect">
          <a:avLst>
            <a:gd name="adj" fmla="val 10000"/>
          </a:avLst>
        </a:prstGeom>
      </dgm:spPr>
      <dgm:t>
        <a:bodyPr/>
        <a:lstStyle/>
        <a:p>
          <a:endParaRPr lang="en-US"/>
        </a:p>
      </dgm:t>
    </dgm:pt>
    <dgm:pt modelId="{3A0656EF-F381-4D57-8CCD-D5478A8C5AAA}" type="pres">
      <dgm:prSet presAssocID="{399EE897-F4EC-4C4E-8B39-60C6A4E30BA5}" presName="aSpace2" presStyleCnt="0"/>
      <dgm:spPr/>
    </dgm:pt>
    <dgm:pt modelId="{BED5D89F-DFF0-48CF-8CA7-A1CB7539BC28}" type="pres">
      <dgm:prSet presAssocID="{518CDBD2-502A-45EB-A37A-277164CE1772}" presName="childNode" presStyleLbl="node1" presStyleIdx="7" presStyleCnt="9">
        <dgm:presLayoutVars>
          <dgm:bulletEnabled val="1"/>
        </dgm:presLayoutVars>
      </dgm:prSet>
      <dgm:spPr>
        <a:xfrm>
          <a:off x="5805289" y="2854391"/>
          <a:ext cx="2063749" cy="1064551"/>
        </a:xfrm>
        <a:prstGeom prst="roundRect">
          <a:avLst>
            <a:gd name="adj" fmla="val 10000"/>
          </a:avLst>
        </a:prstGeom>
      </dgm:spPr>
      <dgm:t>
        <a:bodyPr/>
        <a:lstStyle/>
        <a:p>
          <a:endParaRPr lang="en-US"/>
        </a:p>
      </dgm:t>
    </dgm:pt>
    <dgm:pt modelId="{D86D52C7-37D8-4F38-A336-B19CE11CF3CF}" type="pres">
      <dgm:prSet presAssocID="{518CDBD2-502A-45EB-A37A-277164CE1772}" presName="aSpace2" presStyleCnt="0"/>
      <dgm:spPr/>
    </dgm:pt>
    <dgm:pt modelId="{59592417-6896-4508-955F-217E4FB827C6}" type="pres">
      <dgm:prSet presAssocID="{A1AE6F7D-7610-44A7-80D9-75E69DB98454}" presName="childNode" presStyleLbl="node1" presStyleIdx="8" presStyleCnt="9">
        <dgm:presLayoutVars>
          <dgm:bulletEnabled val="1"/>
        </dgm:presLayoutVars>
      </dgm:prSet>
      <dgm:spPr>
        <a:xfrm>
          <a:off x="5805289" y="4082719"/>
          <a:ext cx="2063749" cy="1064551"/>
        </a:xfrm>
        <a:prstGeom prst="roundRect">
          <a:avLst>
            <a:gd name="adj" fmla="val 10000"/>
          </a:avLst>
        </a:prstGeom>
      </dgm:spPr>
      <dgm:t>
        <a:bodyPr/>
        <a:lstStyle/>
        <a:p>
          <a:endParaRPr lang="en-US"/>
        </a:p>
      </dgm:t>
    </dgm:pt>
  </dgm:ptLst>
  <dgm:cxnLst>
    <dgm:cxn modelId="{84150F55-529C-4376-874A-5DBA0B4EA707}" srcId="{B767D13B-12C8-496E-B152-B193FA891C51}" destId="{399EE897-F4EC-4C4E-8B39-60C6A4E30BA5}" srcOrd="0" destOrd="0" parTransId="{93E982FE-1649-41F6-88DF-0A60E23B6C28}" sibTransId="{51EB38FB-B646-4435-A599-1E536ED7AA8F}"/>
    <dgm:cxn modelId="{90B438D0-0CAB-4836-BE62-997B264A32EE}" srcId="{4D06F2AA-2CE1-45CA-87C7-0A90856E988B}" destId="{B767D13B-12C8-496E-B152-B193FA891C51}" srcOrd="2" destOrd="0" parTransId="{D36EEFE9-6CE7-4920-A831-7D453BA0C4EF}" sibTransId="{9735DA1D-F0DD-4182-8865-5CAF07D535DF}"/>
    <dgm:cxn modelId="{F9403C75-CFE1-4727-90DF-E3C17A0F5709}" type="presOf" srcId="{2AF56EED-647C-4804-89C5-E14854F8C0FA}" destId="{1C70E7D5-BCC1-40AF-AB34-84CCBBD56D59}" srcOrd="0" destOrd="0" presId="urn:microsoft.com/office/officeart/2005/8/layout/lProcess2"/>
    <dgm:cxn modelId="{A0E0225F-FB34-494C-B9EB-71282DB25C0C}" srcId="{44A0C36F-2417-4458-B950-E0756500C9D6}" destId="{BD95FAFD-CEBE-42E4-BC00-5E3DAB8F4C5C}" srcOrd="1" destOrd="0" parTransId="{AFE0A7F2-232B-4CEF-96AC-0A39581FB7FA}" sibTransId="{181AC5ED-DE04-43E1-95A1-2C3530E4BECA}"/>
    <dgm:cxn modelId="{91E671B2-81D0-4038-B4E8-D1BC895E47B9}" type="presOf" srcId="{B136A377-783B-4405-B3B4-E2550014BC4C}" destId="{D80D4D17-D17D-4D99-B539-D87664B8C1B2}" srcOrd="0" destOrd="0" presId="urn:microsoft.com/office/officeart/2005/8/layout/lProcess2"/>
    <dgm:cxn modelId="{ABE6B9BE-54B7-43BE-801E-C84DD68023B8}" srcId="{B136A377-783B-4405-B3B4-E2550014BC4C}" destId="{2AF56EED-647C-4804-89C5-E14854F8C0FA}" srcOrd="2" destOrd="0" parTransId="{1CA7FE21-5048-403A-B2C2-4565549F48CD}" sibTransId="{2866DD8C-ADC1-4312-BE00-5C5FF4265D52}"/>
    <dgm:cxn modelId="{DF00327A-AB7A-4503-B048-6D2E553D31A2}" type="presOf" srcId="{CE9FC7E3-D977-47F4-BD8A-CCEA81ADCA55}" destId="{6AB078C9-4B2C-4273-8C57-CB923D85BCB3}" srcOrd="0" destOrd="0" presId="urn:microsoft.com/office/officeart/2005/8/layout/lProcess2"/>
    <dgm:cxn modelId="{4285158C-09BA-470F-B5F2-1D7E66F4E5A7}" type="presOf" srcId="{518CDBD2-502A-45EB-A37A-277164CE1772}" destId="{BED5D89F-DFF0-48CF-8CA7-A1CB7539BC28}" srcOrd="0" destOrd="0" presId="urn:microsoft.com/office/officeart/2005/8/layout/lProcess2"/>
    <dgm:cxn modelId="{61808283-57E0-4541-8FAC-1FF9C41CCB1F}" srcId="{B767D13B-12C8-496E-B152-B193FA891C51}" destId="{518CDBD2-502A-45EB-A37A-277164CE1772}" srcOrd="1" destOrd="0" parTransId="{CAEF422B-A63F-4DFB-8591-E3E7A2AA2B61}" sibTransId="{E85A20C9-6B3C-47F2-A38E-A5A45E270F6F}"/>
    <dgm:cxn modelId="{B9EE52F9-4E91-41AF-9EF9-1F55C79967E4}" srcId="{B767D13B-12C8-496E-B152-B193FA891C51}" destId="{A1AE6F7D-7610-44A7-80D9-75E69DB98454}" srcOrd="2" destOrd="0" parTransId="{7AAF0675-AD03-4856-8FE6-D93105E20F26}" sibTransId="{C26BCDE8-DF48-4517-BC47-6392BE8128D1}"/>
    <dgm:cxn modelId="{E5AED0D4-9F47-4DC4-81B6-C140DB9AB09E}" srcId="{4D06F2AA-2CE1-45CA-87C7-0A90856E988B}" destId="{B136A377-783B-4405-B3B4-E2550014BC4C}" srcOrd="1" destOrd="0" parTransId="{69A922ED-95EC-4407-98C4-980FEC29BE7D}" sibTransId="{626DD757-71AC-4FC6-B91E-BA370CA33806}"/>
    <dgm:cxn modelId="{7E6ABECF-FEAE-4722-BB90-09A5412D2B23}" srcId="{B136A377-783B-4405-B3B4-E2550014BC4C}" destId="{2DD5C22D-9BE0-4E4E-A9B5-CE6255F609EB}" srcOrd="1" destOrd="0" parTransId="{E5BFFC3F-E57A-4824-B523-5830B586A327}" sibTransId="{07D22628-00B8-4697-8D36-BF84990512BF}"/>
    <dgm:cxn modelId="{F1681B81-E71C-431B-91A7-BB79DEB05620}" type="presOf" srcId="{25ADDDA8-79DA-4D70-BB32-25185D7FE24A}" destId="{543164BB-F01F-4539-875A-24C501F548A7}" srcOrd="0" destOrd="0" presId="urn:microsoft.com/office/officeart/2005/8/layout/lProcess2"/>
    <dgm:cxn modelId="{DBE17292-A468-403C-A1B5-C8DA3E0C8DC5}" srcId="{44A0C36F-2417-4458-B950-E0756500C9D6}" destId="{CE9FC7E3-D977-47F4-BD8A-CCEA81ADCA55}" srcOrd="0" destOrd="0" parTransId="{3777B490-5411-4064-B2D6-211C48AFFC3E}" sibTransId="{1EAB6EBA-7154-4B78-A6DD-34482EEB7CA3}"/>
    <dgm:cxn modelId="{E765E34C-7E1B-43B3-908E-EE785072A96F}" type="presOf" srcId="{06B248FA-56B4-4D2F-A8A0-60A08CA20CF7}" destId="{6D6CBF06-7260-4135-B64D-EF0C13B2391B}" srcOrd="0" destOrd="0" presId="urn:microsoft.com/office/officeart/2005/8/layout/lProcess2"/>
    <dgm:cxn modelId="{8B85F96F-0751-46BC-A92E-31DD30B7B59E}" srcId="{B136A377-783B-4405-B3B4-E2550014BC4C}" destId="{25ADDDA8-79DA-4D70-BB32-25185D7FE24A}" srcOrd="0" destOrd="0" parTransId="{80FE5888-FD1F-42AB-AE16-ED59EE8BE274}" sibTransId="{02BDA998-65A1-4870-8617-F3F3595BFF0E}"/>
    <dgm:cxn modelId="{CE9DCC94-2A72-45B4-9E36-C5ED3B5495F3}" srcId="{4D06F2AA-2CE1-45CA-87C7-0A90856E988B}" destId="{44A0C36F-2417-4458-B950-E0756500C9D6}" srcOrd="0" destOrd="0" parTransId="{20F26534-73F9-44AC-A11E-19DFFFF9A083}" sibTransId="{F646FD0F-3D8B-435E-BE34-64A35B5A5EA6}"/>
    <dgm:cxn modelId="{389127DB-A369-476A-918A-3440CA57E1B6}" type="presOf" srcId="{BD95FAFD-CEBE-42E4-BC00-5E3DAB8F4C5C}" destId="{7988C7B2-BB2A-4D49-A583-A5D091C1B3F9}" srcOrd="0" destOrd="0" presId="urn:microsoft.com/office/officeart/2005/8/layout/lProcess2"/>
    <dgm:cxn modelId="{A21FA23C-6C88-43D4-998A-64690698C701}" type="presOf" srcId="{44A0C36F-2417-4458-B950-E0756500C9D6}" destId="{A03CBD5C-4907-43BE-A54F-9B7D29BED17D}" srcOrd="0" destOrd="0" presId="urn:microsoft.com/office/officeart/2005/8/layout/lProcess2"/>
    <dgm:cxn modelId="{69443DD7-BA4A-4D7C-A50F-CC99873A47D6}" type="presOf" srcId="{A1AE6F7D-7610-44A7-80D9-75E69DB98454}" destId="{59592417-6896-4508-955F-217E4FB827C6}" srcOrd="0" destOrd="0" presId="urn:microsoft.com/office/officeart/2005/8/layout/lProcess2"/>
    <dgm:cxn modelId="{E97DCB05-1646-42B1-95B6-D67B6832DA1D}" srcId="{44A0C36F-2417-4458-B950-E0756500C9D6}" destId="{06B248FA-56B4-4D2F-A8A0-60A08CA20CF7}" srcOrd="2" destOrd="0" parTransId="{0B3E7CF2-E0EA-4A92-86BF-C86FEC609268}" sibTransId="{24438FB4-105D-42D1-8F47-04EBD3BDFE81}"/>
    <dgm:cxn modelId="{778A5244-8DFF-4CD0-8D4B-DC0323FF62A5}" type="presOf" srcId="{4D06F2AA-2CE1-45CA-87C7-0A90856E988B}" destId="{2B528909-61CD-49EE-AE43-FA0D7BCAA610}" srcOrd="0" destOrd="0" presId="urn:microsoft.com/office/officeart/2005/8/layout/lProcess2"/>
    <dgm:cxn modelId="{1F099D89-41C4-40DC-8943-A44F2A82B176}" type="presOf" srcId="{44A0C36F-2417-4458-B950-E0756500C9D6}" destId="{5F1CC76D-E59E-4FBD-86D6-934133FCDDAC}" srcOrd="1" destOrd="0" presId="urn:microsoft.com/office/officeart/2005/8/layout/lProcess2"/>
    <dgm:cxn modelId="{C7394DDE-0883-4667-A709-CF20E749F513}" type="presOf" srcId="{B767D13B-12C8-496E-B152-B193FA891C51}" destId="{28E8A559-5059-4D98-8CDD-CDB083CC25EE}" srcOrd="0" destOrd="0" presId="urn:microsoft.com/office/officeart/2005/8/layout/lProcess2"/>
    <dgm:cxn modelId="{4ED1BFBB-10F1-4C87-829D-3559888409DA}" type="presOf" srcId="{399EE897-F4EC-4C4E-8B39-60C6A4E30BA5}" destId="{206DE4D5-7F0C-486E-A7D1-1B35B83D193D}" srcOrd="0" destOrd="0" presId="urn:microsoft.com/office/officeart/2005/8/layout/lProcess2"/>
    <dgm:cxn modelId="{88B4B02B-BEEE-41A8-B794-B10BC2EC066E}" type="presOf" srcId="{2DD5C22D-9BE0-4E4E-A9B5-CE6255F609EB}" destId="{D4C8D169-D7E1-492D-B27A-629934B2C715}" srcOrd="0" destOrd="0" presId="urn:microsoft.com/office/officeart/2005/8/layout/lProcess2"/>
    <dgm:cxn modelId="{9A52F4CF-94AE-4322-9355-AC821FFE4F75}" type="presOf" srcId="{B767D13B-12C8-496E-B152-B193FA891C51}" destId="{3D9FCE5B-0D8C-4747-AE3E-37666D8B2738}" srcOrd="1" destOrd="0" presId="urn:microsoft.com/office/officeart/2005/8/layout/lProcess2"/>
    <dgm:cxn modelId="{D8B9ACFA-0707-4B57-AB17-FD6EA7AB58BD}" type="presOf" srcId="{B136A377-783B-4405-B3B4-E2550014BC4C}" destId="{BDAD1CDE-0869-4AB6-A3BF-4AB0B4BDD86B}" srcOrd="1" destOrd="0" presId="urn:microsoft.com/office/officeart/2005/8/layout/lProcess2"/>
    <dgm:cxn modelId="{C6AB42C7-EE1C-418D-9107-0E381DB8706B}" type="presParOf" srcId="{2B528909-61CD-49EE-AE43-FA0D7BCAA610}" destId="{9558201B-7170-4E74-B6A6-A3FD1CDD41A8}" srcOrd="0" destOrd="0" presId="urn:microsoft.com/office/officeart/2005/8/layout/lProcess2"/>
    <dgm:cxn modelId="{BE9E0188-3B5E-4A45-A649-63A85E042DD9}" type="presParOf" srcId="{9558201B-7170-4E74-B6A6-A3FD1CDD41A8}" destId="{A03CBD5C-4907-43BE-A54F-9B7D29BED17D}" srcOrd="0" destOrd="0" presId="urn:microsoft.com/office/officeart/2005/8/layout/lProcess2"/>
    <dgm:cxn modelId="{430EEBED-F32D-4E34-A155-54B62834E3FD}" type="presParOf" srcId="{9558201B-7170-4E74-B6A6-A3FD1CDD41A8}" destId="{5F1CC76D-E59E-4FBD-86D6-934133FCDDAC}" srcOrd="1" destOrd="0" presId="urn:microsoft.com/office/officeart/2005/8/layout/lProcess2"/>
    <dgm:cxn modelId="{31CDB42E-5F26-456B-9F5A-DE76D822D218}" type="presParOf" srcId="{9558201B-7170-4E74-B6A6-A3FD1CDD41A8}" destId="{9F189F56-AFBA-4F6F-9CE2-7C099E9F839D}" srcOrd="2" destOrd="0" presId="urn:microsoft.com/office/officeart/2005/8/layout/lProcess2"/>
    <dgm:cxn modelId="{01F29482-1766-418C-9ED4-741F03B32FE7}" type="presParOf" srcId="{9F189F56-AFBA-4F6F-9CE2-7C099E9F839D}" destId="{7F73679A-DC00-4FA6-B2E5-DAF9D3567C44}" srcOrd="0" destOrd="0" presId="urn:microsoft.com/office/officeart/2005/8/layout/lProcess2"/>
    <dgm:cxn modelId="{4536596E-F6CC-439A-9F9C-CC64BEA64EA5}" type="presParOf" srcId="{7F73679A-DC00-4FA6-B2E5-DAF9D3567C44}" destId="{6AB078C9-4B2C-4273-8C57-CB923D85BCB3}" srcOrd="0" destOrd="0" presId="urn:microsoft.com/office/officeart/2005/8/layout/lProcess2"/>
    <dgm:cxn modelId="{DED12E0F-2A5B-4158-8915-BE5A4C2ADFD1}" type="presParOf" srcId="{7F73679A-DC00-4FA6-B2E5-DAF9D3567C44}" destId="{041FD1FC-BFD4-4BB3-BCF7-BC5DA15D858F}" srcOrd="1" destOrd="0" presId="urn:microsoft.com/office/officeart/2005/8/layout/lProcess2"/>
    <dgm:cxn modelId="{A8E04C86-96EE-40F3-ABDA-9EE82EADD2AD}" type="presParOf" srcId="{7F73679A-DC00-4FA6-B2E5-DAF9D3567C44}" destId="{7988C7B2-BB2A-4D49-A583-A5D091C1B3F9}" srcOrd="2" destOrd="0" presId="urn:microsoft.com/office/officeart/2005/8/layout/lProcess2"/>
    <dgm:cxn modelId="{86CA7088-09B8-4AD9-82F7-7176FE93AC6A}" type="presParOf" srcId="{7F73679A-DC00-4FA6-B2E5-DAF9D3567C44}" destId="{E663EE7D-60E9-4429-8810-0A0AB15E3939}" srcOrd="3" destOrd="0" presId="urn:microsoft.com/office/officeart/2005/8/layout/lProcess2"/>
    <dgm:cxn modelId="{436F0A49-124D-47AD-8C82-FB89C06E3146}" type="presParOf" srcId="{7F73679A-DC00-4FA6-B2E5-DAF9D3567C44}" destId="{6D6CBF06-7260-4135-B64D-EF0C13B2391B}" srcOrd="4" destOrd="0" presId="urn:microsoft.com/office/officeart/2005/8/layout/lProcess2"/>
    <dgm:cxn modelId="{9B542DC7-94B5-4E6D-9BCF-45CFF11CA852}" type="presParOf" srcId="{2B528909-61CD-49EE-AE43-FA0D7BCAA610}" destId="{D1651B55-A32E-42FD-8A86-317944B0F5BD}" srcOrd="1" destOrd="0" presId="urn:microsoft.com/office/officeart/2005/8/layout/lProcess2"/>
    <dgm:cxn modelId="{923BB334-1C87-48E3-B4BF-842468770640}" type="presParOf" srcId="{2B528909-61CD-49EE-AE43-FA0D7BCAA610}" destId="{E81878A2-8C92-446B-A1B8-6AD4A10135F7}" srcOrd="2" destOrd="0" presId="urn:microsoft.com/office/officeart/2005/8/layout/lProcess2"/>
    <dgm:cxn modelId="{418041D8-28DF-4744-ABEC-7176D9BE39A8}" type="presParOf" srcId="{E81878A2-8C92-446B-A1B8-6AD4A10135F7}" destId="{D80D4D17-D17D-4D99-B539-D87664B8C1B2}" srcOrd="0" destOrd="0" presId="urn:microsoft.com/office/officeart/2005/8/layout/lProcess2"/>
    <dgm:cxn modelId="{74E88043-8BBC-4F57-9B0C-22AAAF09F6AB}" type="presParOf" srcId="{E81878A2-8C92-446B-A1B8-6AD4A10135F7}" destId="{BDAD1CDE-0869-4AB6-A3BF-4AB0B4BDD86B}" srcOrd="1" destOrd="0" presId="urn:microsoft.com/office/officeart/2005/8/layout/lProcess2"/>
    <dgm:cxn modelId="{DE08766A-36CE-4063-B9F3-439B43B36F1B}" type="presParOf" srcId="{E81878A2-8C92-446B-A1B8-6AD4A10135F7}" destId="{D321D965-9B41-448E-B66A-82C6A4292598}" srcOrd="2" destOrd="0" presId="urn:microsoft.com/office/officeart/2005/8/layout/lProcess2"/>
    <dgm:cxn modelId="{48C1F064-6313-435F-94F9-0B85743A99E0}" type="presParOf" srcId="{D321D965-9B41-448E-B66A-82C6A4292598}" destId="{F13E7F48-1142-4F7B-9CF3-EC5E8A5D5196}" srcOrd="0" destOrd="0" presId="urn:microsoft.com/office/officeart/2005/8/layout/lProcess2"/>
    <dgm:cxn modelId="{513167C5-60F5-44F9-838D-45CEFB7BFE59}" type="presParOf" srcId="{F13E7F48-1142-4F7B-9CF3-EC5E8A5D5196}" destId="{543164BB-F01F-4539-875A-24C501F548A7}" srcOrd="0" destOrd="0" presId="urn:microsoft.com/office/officeart/2005/8/layout/lProcess2"/>
    <dgm:cxn modelId="{9C4B20CE-B9A8-4960-8D12-CF29F6EF4F12}" type="presParOf" srcId="{F13E7F48-1142-4F7B-9CF3-EC5E8A5D5196}" destId="{FA02D6AA-8298-407B-9617-EAA8898B6A9C}" srcOrd="1" destOrd="0" presId="urn:microsoft.com/office/officeart/2005/8/layout/lProcess2"/>
    <dgm:cxn modelId="{01CAAD4D-ED5C-4824-9348-88C68224B70B}" type="presParOf" srcId="{F13E7F48-1142-4F7B-9CF3-EC5E8A5D5196}" destId="{D4C8D169-D7E1-492D-B27A-629934B2C715}" srcOrd="2" destOrd="0" presId="urn:microsoft.com/office/officeart/2005/8/layout/lProcess2"/>
    <dgm:cxn modelId="{97FA23C5-AC6B-4539-B495-C76190E40395}" type="presParOf" srcId="{F13E7F48-1142-4F7B-9CF3-EC5E8A5D5196}" destId="{549AB3DB-FD59-4E81-B14D-4F22F2EDFB50}" srcOrd="3" destOrd="0" presId="urn:microsoft.com/office/officeart/2005/8/layout/lProcess2"/>
    <dgm:cxn modelId="{43D3AE61-02CD-4351-A79B-2C3C8B904B57}" type="presParOf" srcId="{F13E7F48-1142-4F7B-9CF3-EC5E8A5D5196}" destId="{1C70E7D5-BCC1-40AF-AB34-84CCBBD56D59}" srcOrd="4" destOrd="0" presId="urn:microsoft.com/office/officeart/2005/8/layout/lProcess2"/>
    <dgm:cxn modelId="{B4174F12-3911-4174-A4C9-5A9352AA516F}" type="presParOf" srcId="{2B528909-61CD-49EE-AE43-FA0D7BCAA610}" destId="{47223899-A850-478E-B417-14447EA03A61}" srcOrd="3" destOrd="0" presId="urn:microsoft.com/office/officeart/2005/8/layout/lProcess2"/>
    <dgm:cxn modelId="{1A1E6489-396A-42BA-BFD8-C45702CE2E27}" type="presParOf" srcId="{2B528909-61CD-49EE-AE43-FA0D7BCAA610}" destId="{8961441E-C498-429C-A586-456356826A8C}" srcOrd="4" destOrd="0" presId="urn:microsoft.com/office/officeart/2005/8/layout/lProcess2"/>
    <dgm:cxn modelId="{1B77B53E-52BF-4557-8C21-E578AE90E744}" type="presParOf" srcId="{8961441E-C498-429C-A586-456356826A8C}" destId="{28E8A559-5059-4D98-8CDD-CDB083CC25EE}" srcOrd="0" destOrd="0" presId="urn:microsoft.com/office/officeart/2005/8/layout/lProcess2"/>
    <dgm:cxn modelId="{D1DB15EE-7E9A-4B50-B4BE-8CE9A95D142F}" type="presParOf" srcId="{8961441E-C498-429C-A586-456356826A8C}" destId="{3D9FCE5B-0D8C-4747-AE3E-37666D8B2738}" srcOrd="1" destOrd="0" presId="urn:microsoft.com/office/officeart/2005/8/layout/lProcess2"/>
    <dgm:cxn modelId="{DF6A43E3-0923-40C2-B9DE-2E897A6E3A47}" type="presParOf" srcId="{8961441E-C498-429C-A586-456356826A8C}" destId="{2913F31A-9989-4FE4-81F5-C797D3E30C49}" srcOrd="2" destOrd="0" presId="urn:microsoft.com/office/officeart/2005/8/layout/lProcess2"/>
    <dgm:cxn modelId="{D7D56A6B-9212-4545-977C-106E9955FF3A}" type="presParOf" srcId="{2913F31A-9989-4FE4-81F5-C797D3E30C49}" destId="{D380CE70-D978-4AC2-8F93-45C6B8381399}" srcOrd="0" destOrd="0" presId="urn:microsoft.com/office/officeart/2005/8/layout/lProcess2"/>
    <dgm:cxn modelId="{D98DB027-F7FB-4044-AC13-EE9BD4D60CD9}" type="presParOf" srcId="{D380CE70-D978-4AC2-8F93-45C6B8381399}" destId="{206DE4D5-7F0C-486E-A7D1-1B35B83D193D}" srcOrd="0" destOrd="0" presId="urn:microsoft.com/office/officeart/2005/8/layout/lProcess2"/>
    <dgm:cxn modelId="{5902CDCE-B21E-4E66-A7ED-7BA9F21B83D0}" type="presParOf" srcId="{D380CE70-D978-4AC2-8F93-45C6B8381399}" destId="{3A0656EF-F381-4D57-8CCD-D5478A8C5AAA}" srcOrd="1" destOrd="0" presId="urn:microsoft.com/office/officeart/2005/8/layout/lProcess2"/>
    <dgm:cxn modelId="{57A69BE2-EB3D-4630-8877-B35B37CB1C6D}" type="presParOf" srcId="{D380CE70-D978-4AC2-8F93-45C6B8381399}" destId="{BED5D89F-DFF0-48CF-8CA7-A1CB7539BC28}" srcOrd="2" destOrd="0" presId="urn:microsoft.com/office/officeart/2005/8/layout/lProcess2"/>
    <dgm:cxn modelId="{9CF9E7DD-4ED4-4F03-B864-7148D0583E87}" type="presParOf" srcId="{D380CE70-D978-4AC2-8F93-45C6B8381399}" destId="{D86D52C7-37D8-4F38-A336-B19CE11CF3CF}" srcOrd="3" destOrd="0" presId="urn:microsoft.com/office/officeart/2005/8/layout/lProcess2"/>
    <dgm:cxn modelId="{47137CB4-4F61-4E46-A0D2-3DF0F1DAD0A8}" type="presParOf" srcId="{D380CE70-D978-4AC2-8F93-45C6B8381399}" destId="{59592417-6896-4508-955F-217E4FB827C6}" srcOrd="4" destOrd="0" presId="urn:microsoft.com/office/officeart/2005/8/layout/lProcess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D06F2AA-2CE1-45CA-87C7-0A90856E988B}" type="doc">
      <dgm:prSet loTypeId="urn:microsoft.com/office/officeart/2005/8/layout/lProcess2" loCatId="list" qsTypeId="urn:microsoft.com/office/officeart/2005/8/quickstyle/3d1" qsCatId="3D" csTypeId="urn:microsoft.com/office/officeart/2005/8/colors/accent1_2" csCatId="accent1" phldr="1"/>
      <dgm:spPr/>
      <dgm:t>
        <a:bodyPr/>
        <a:lstStyle/>
        <a:p>
          <a:endParaRPr lang="el-GR"/>
        </a:p>
      </dgm:t>
    </dgm:pt>
    <dgm:pt modelId="{B136A377-783B-4405-B3B4-E2550014BC4C}">
      <dgm:prSet phldrT="[Text]" custT="1"/>
      <dgm:spPr/>
      <dgm:t>
        <a:bodyPr/>
        <a:lstStyle/>
        <a:p>
          <a:r>
            <a:rPr lang="el-GR" sz="1800" dirty="0">
              <a:solidFill>
                <a:srgbClr val="002060"/>
              </a:solidFill>
              <a:latin typeface="Calibri" panose="020F0502020204030204" pitchFamily="34" charset="0"/>
              <a:cs typeface="Calibri" panose="020F0502020204030204" pitchFamily="34" charset="0"/>
            </a:rPr>
            <a:t>2019</a:t>
          </a:r>
        </a:p>
      </dgm:t>
    </dgm:pt>
    <dgm:pt modelId="{69A922ED-95EC-4407-98C4-980FEC29BE7D}" type="parTrans" cxnId="{E5AED0D4-9F47-4DC4-81B6-C140DB9AB09E}">
      <dgm:prSet/>
      <dgm:spPr/>
      <dgm:t>
        <a:bodyPr/>
        <a:lstStyle/>
        <a:p>
          <a:endParaRPr lang="el-GR"/>
        </a:p>
      </dgm:t>
    </dgm:pt>
    <dgm:pt modelId="{626DD757-71AC-4FC6-B91E-BA370CA33806}" type="sibTrans" cxnId="{E5AED0D4-9F47-4DC4-81B6-C140DB9AB09E}">
      <dgm:prSet/>
      <dgm:spPr/>
      <dgm:t>
        <a:bodyPr/>
        <a:lstStyle/>
        <a:p>
          <a:endParaRPr lang="el-GR"/>
        </a:p>
      </dgm:t>
    </dgm:pt>
    <dgm:pt modelId="{B767D13B-12C8-496E-B152-B193FA891C51}">
      <dgm:prSet phldrT="[Text]" custT="1"/>
      <dgm:spPr/>
      <dgm:t>
        <a:bodyPr/>
        <a:lstStyle/>
        <a:p>
          <a:r>
            <a:rPr lang="el-GR" sz="1800" dirty="0">
              <a:solidFill>
                <a:srgbClr val="002060"/>
              </a:solidFill>
              <a:latin typeface="Calibri" panose="020F0502020204030204" pitchFamily="34" charset="0"/>
              <a:cs typeface="Calibri" panose="020F0502020204030204" pitchFamily="34" charset="0"/>
            </a:rPr>
            <a:t>2020</a:t>
          </a:r>
          <a:endParaRPr lang="el-GR" sz="1100" dirty="0"/>
        </a:p>
      </dgm:t>
    </dgm:pt>
    <dgm:pt modelId="{D36EEFE9-6CE7-4920-A831-7D453BA0C4EF}" type="parTrans" cxnId="{90B438D0-0CAB-4836-BE62-997B264A32EE}">
      <dgm:prSet/>
      <dgm:spPr/>
      <dgm:t>
        <a:bodyPr/>
        <a:lstStyle/>
        <a:p>
          <a:endParaRPr lang="el-GR"/>
        </a:p>
      </dgm:t>
    </dgm:pt>
    <dgm:pt modelId="{9735DA1D-F0DD-4182-8865-5CAF07D535DF}" type="sibTrans" cxnId="{90B438D0-0CAB-4836-BE62-997B264A32EE}">
      <dgm:prSet/>
      <dgm:spPr/>
      <dgm:t>
        <a:bodyPr/>
        <a:lstStyle/>
        <a:p>
          <a:endParaRPr lang="el-GR"/>
        </a:p>
      </dgm:t>
    </dgm:pt>
    <dgm:pt modelId="{25ADDDA8-79DA-4D70-BB32-25185D7FE24A}">
      <dgm:prSet phldrT="[Text]" custT="1"/>
      <dgm:spPr>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gm:spPr>
      <dgm:t>
        <a:bodyPr spcFirstLastPara="0" vert="horz" wrap="square" lIns="66040" tIns="49530" rIns="66040" bIns="49530" numCol="1" spcCol="1270" anchor="ctr" anchorCtr="0"/>
        <a:lstStyle/>
        <a:p>
          <a:pPr marL="0" lvl="0" indent="0" algn="ctr" defTabSz="1155700">
            <a:lnSpc>
              <a:spcPct val="90000"/>
            </a:lnSpc>
            <a:spcBef>
              <a:spcPct val="0"/>
            </a:spcBef>
            <a:spcAft>
              <a:spcPct val="35000"/>
            </a:spcAft>
            <a:buNone/>
          </a:pPr>
          <a:r>
            <a:rPr lang="el-GR" sz="1100" b="0" i="0" u="none" kern="1200" dirty="0"/>
            <a:t>1,598,277</a:t>
          </a:r>
          <a:endParaRPr lang="el-GR" sz="1100" b="0" i="0" u="none" kern="1200" dirty="0">
            <a:solidFill>
              <a:prstClr val="white"/>
            </a:solidFill>
            <a:latin typeface="Aptos" panose="02110004020202020204"/>
            <a:ea typeface="+mn-ea"/>
            <a:cs typeface="+mn-cs"/>
          </a:endParaRPr>
        </a:p>
      </dgm:t>
    </dgm:pt>
    <dgm:pt modelId="{02BDA998-65A1-4870-8617-F3F3595BFF0E}" type="sibTrans" cxnId="{8B85F96F-0751-46BC-A92E-31DD30B7B59E}">
      <dgm:prSet/>
      <dgm:spPr/>
      <dgm:t>
        <a:bodyPr/>
        <a:lstStyle/>
        <a:p>
          <a:endParaRPr lang="el-GR"/>
        </a:p>
      </dgm:t>
    </dgm:pt>
    <dgm:pt modelId="{80FE5888-FD1F-42AB-AE16-ED59EE8BE274}" type="parTrans" cxnId="{8B85F96F-0751-46BC-A92E-31DD30B7B59E}">
      <dgm:prSet/>
      <dgm:spPr/>
      <dgm:t>
        <a:bodyPr/>
        <a:lstStyle/>
        <a:p>
          <a:endParaRPr lang="el-GR"/>
        </a:p>
      </dgm:t>
    </dgm:pt>
    <dgm:pt modelId="{F45EB952-4708-448A-B9C3-2EEE2A1486C1}">
      <dgm:prSet phldrT="[Text]" custT="1"/>
      <dgm:spPr>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gm:spPr>
      <dgm:t>
        <a:bodyPr spcFirstLastPara="0" vert="horz" wrap="square" lIns="66040" tIns="49530" rIns="66040" bIns="49530" numCol="1" spcCol="1270" anchor="ctr" anchorCtr="0"/>
        <a:lstStyle/>
        <a:p>
          <a:pPr marL="0" lvl="0" indent="0" algn="ctr" defTabSz="1155700">
            <a:lnSpc>
              <a:spcPct val="90000"/>
            </a:lnSpc>
            <a:spcBef>
              <a:spcPct val="0"/>
            </a:spcBef>
            <a:spcAft>
              <a:spcPct val="35000"/>
            </a:spcAft>
            <a:buNone/>
          </a:pPr>
          <a:r>
            <a:rPr lang="el-GR" sz="1100" b="0" i="0" u="none" dirty="0"/>
            <a:t>4,354,197</a:t>
          </a:r>
          <a:endParaRPr lang="el-GR" sz="1100" b="0" i="0" u="none" kern="1200" dirty="0">
            <a:solidFill>
              <a:prstClr val="white"/>
            </a:solidFill>
            <a:latin typeface="Aptos" panose="02110004020202020204"/>
            <a:ea typeface="+mn-ea"/>
            <a:cs typeface="+mn-cs"/>
          </a:endParaRPr>
        </a:p>
      </dgm:t>
    </dgm:pt>
    <dgm:pt modelId="{E4DB4B6E-CCAC-453E-869D-CA4AA2AA75CF}" type="parTrans" cxnId="{6A309AF6-7EE7-4E82-A9E9-96BA9CA95E49}">
      <dgm:prSet/>
      <dgm:spPr/>
      <dgm:t>
        <a:bodyPr/>
        <a:lstStyle/>
        <a:p>
          <a:endParaRPr lang="el-GR"/>
        </a:p>
      </dgm:t>
    </dgm:pt>
    <dgm:pt modelId="{857D700F-D84F-4514-B969-693514C64AD9}" type="sibTrans" cxnId="{6A309AF6-7EE7-4E82-A9E9-96BA9CA95E49}">
      <dgm:prSet/>
      <dgm:spPr/>
      <dgm:t>
        <a:bodyPr/>
        <a:lstStyle/>
        <a:p>
          <a:endParaRPr lang="el-GR"/>
        </a:p>
      </dgm:t>
    </dgm:pt>
    <dgm:pt modelId="{BF02126E-608A-42E1-BF54-1802B9F405F8}">
      <dgm:prSet phldrT="[Text]" custT="1"/>
      <dgm:spPr>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gm:spPr>
      <dgm:t>
        <a:bodyPr spcFirstLastPara="0" vert="horz" wrap="square" lIns="66040" tIns="49530" rIns="66040" bIns="49530" numCol="1" spcCol="1270" anchor="ctr" anchorCtr="0"/>
        <a:lstStyle/>
        <a:p>
          <a:pPr marL="0" lvl="0" indent="0" algn="ctr" defTabSz="1155700">
            <a:lnSpc>
              <a:spcPct val="90000"/>
            </a:lnSpc>
            <a:spcBef>
              <a:spcPct val="0"/>
            </a:spcBef>
            <a:spcAft>
              <a:spcPct val="35000"/>
            </a:spcAft>
            <a:buNone/>
          </a:pPr>
          <a:r>
            <a:rPr lang="el-GR" sz="1100" b="0" i="0" u="none" dirty="0"/>
            <a:t>7,083,232</a:t>
          </a:r>
          <a:endParaRPr lang="el-GR" sz="1100" b="0" i="0" u="none" kern="1200" dirty="0">
            <a:solidFill>
              <a:prstClr val="white"/>
            </a:solidFill>
            <a:latin typeface="Aptos" panose="02110004020202020204"/>
            <a:ea typeface="+mn-ea"/>
            <a:cs typeface="+mn-cs"/>
          </a:endParaRPr>
        </a:p>
      </dgm:t>
    </dgm:pt>
    <dgm:pt modelId="{6C48D40C-8CD0-4F7C-8B5C-A64FAC0E6E7A}" type="parTrans" cxnId="{018E55BC-A625-4F99-8069-F637743857E3}">
      <dgm:prSet/>
      <dgm:spPr/>
      <dgm:t>
        <a:bodyPr/>
        <a:lstStyle/>
        <a:p>
          <a:endParaRPr lang="el-GR"/>
        </a:p>
      </dgm:t>
    </dgm:pt>
    <dgm:pt modelId="{1CF9D19F-2D9B-4537-BBE6-D09CD54B7D40}" type="sibTrans" cxnId="{018E55BC-A625-4F99-8069-F637743857E3}">
      <dgm:prSet/>
      <dgm:spPr/>
      <dgm:t>
        <a:bodyPr/>
        <a:lstStyle/>
        <a:p>
          <a:endParaRPr lang="el-GR"/>
        </a:p>
      </dgm:t>
    </dgm:pt>
    <dgm:pt modelId="{166CA236-99FE-4961-815E-3BFDF331C4A3}">
      <dgm:prSet phldrT="[Text]" custT="1"/>
      <dgm:spPr>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gm:spPr>
      <dgm:t>
        <a:bodyPr spcFirstLastPara="0" vert="horz" wrap="square" lIns="66040" tIns="49530" rIns="66040" bIns="49530" numCol="1" spcCol="1270" anchor="ctr" anchorCtr="0"/>
        <a:lstStyle/>
        <a:p>
          <a:pPr marL="0" lvl="0" indent="0" algn="ctr" defTabSz="1155700">
            <a:lnSpc>
              <a:spcPct val="90000"/>
            </a:lnSpc>
            <a:spcBef>
              <a:spcPct val="0"/>
            </a:spcBef>
            <a:spcAft>
              <a:spcPct val="35000"/>
            </a:spcAft>
            <a:buNone/>
          </a:pPr>
          <a:r>
            <a:rPr lang="el-GR" sz="1100" b="0" i="0" u="none" dirty="0"/>
            <a:t>9,601,242</a:t>
          </a:r>
          <a:endParaRPr lang="el-GR" sz="1100" b="0" i="0" u="none" kern="1200" dirty="0">
            <a:solidFill>
              <a:prstClr val="white"/>
            </a:solidFill>
            <a:latin typeface="Aptos" panose="02110004020202020204"/>
            <a:ea typeface="+mn-ea"/>
            <a:cs typeface="+mn-cs"/>
          </a:endParaRPr>
        </a:p>
      </dgm:t>
    </dgm:pt>
    <dgm:pt modelId="{9AB72BD4-0775-4542-AB82-B05A91DC1DDE}" type="parTrans" cxnId="{0693A8FB-48B7-4C4E-8367-8EB36D38CF6B}">
      <dgm:prSet/>
      <dgm:spPr/>
      <dgm:t>
        <a:bodyPr/>
        <a:lstStyle/>
        <a:p>
          <a:endParaRPr lang="el-GR"/>
        </a:p>
      </dgm:t>
    </dgm:pt>
    <dgm:pt modelId="{92243F22-B9F4-4713-88D7-E0364D12F4D7}" type="sibTrans" cxnId="{0693A8FB-48B7-4C4E-8367-8EB36D38CF6B}">
      <dgm:prSet/>
      <dgm:spPr/>
      <dgm:t>
        <a:bodyPr/>
        <a:lstStyle/>
        <a:p>
          <a:endParaRPr lang="el-GR"/>
        </a:p>
      </dgm:t>
    </dgm:pt>
    <dgm:pt modelId="{4F09AC81-939B-40CB-AB84-47B44A8B4F86}">
      <dgm:prSet phldrT="[Text]" custT="1"/>
      <dgm:spPr>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gm:spPr>
      <dgm:t>
        <a:bodyPr spcFirstLastPara="0" vert="horz" wrap="square" lIns="66040" tIns="49530" rIns="66040" bIns="49530" numCol="1" spcCol="1270" anchor="ctr" anchorCtr="0"/>
        <a:lstStyle/>
        <a:p>
          <a:pPr marL="0" lvl="0" indent="0" algn="ctr" defTabSz="1155700">
            <a:lnSpc>
              <a:spcPct val="90000"/>
            </a:lnSpc>
            <a:spcBef>
              <a:spcPct val="0"/>
            </a:spcBef>
            <a:spcAft>
              <a:spcPct val="35000"/>
            </a:spcAft>
            <a:buNone/>
          </a:pPr>
          <a:r>
            <a:rPr lang="el-GR" sz="1100" b="0" i="0" u="none" dirty="0"/>
            <a:t>8,579,713</a:t>
          </a:r>
          <a:endParaRPr lang="el-GR" sz="1100" b="0" i="0" u="none" kern="1200" dirty="0">
            <a:solidFill>
              <a:prstClr val="white"/>
            </a:solidFill>
            <a:latin typeface="Aptos" panose="02110004020202020204"/>
            <a:ea typeface="+mn-ea"/>
            <a:cs typeface="+mn-cs"/>
          </a:endParaRPr>
        </a:p>
      </dgm:t>
    </dgm:pt>
    <dgm:pt modelId="{C9F4A237-903B-44C0-BCBC-EA0A02231EC2}" type="parTrans" cxnId="{367C3DFA-B6AA-49B8-90D5-DF9135F89823}">
      <dgm:prSet/>
      <dgm:spPr/>
      <dgm:t>
        <a:bodyPr/>
        <a:lstStyle/>
        <a:p>
          <a:endParaRPr lang="el-GR"/>
        </a:p>
      </dgm:t>
    </dgm:pt>
    <dgm:pt modelId="{44E5BEBB-5705-4480-87E3-25D14A4543D8}" type="sibTrans" cxnId="{367C3DFA-B6AA-49B8-90D5-DF9135F89823}">
      <dgm:prSet/>
      <dgm:spPr/>
      <dgm:t>
        <a:bodyPr/>
        <a:lstStyle/>
        <a:p>
          <a:endParaRPr lang="el-GR"/>
        </a:p>
      </dgm:t>
    </dgm:pt>
    <dgm:pt modelId="{2F61ADC5-5DA2-4F90-ACF5-F2944378364B}">
      <dgm:prSet phldrT="[Text]" custT="1"/>
      <dgm:spPr>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gm:spPr>
      <dgm:t>
        <a:bodyPr spcFirstLastPara="0" vert="horz" wrap="square" lIns="66040" tIns="49530" rIns="66040" bIns="49530" numCol="1" spcCol="1270" anchor="ctr" anchorCtr="0"/>
        <a:lstStyle/>
        <a:p>
          <a:pPr marL="0" lvl="0" indent="0" algn="ctr" defTabSz="1155700">
            <a:lnSpc>
              <a:spcPct val="90000"/>
            </a:lnSpc>
            <a:spcBef>
              <a:spcPct val="0"/>
            </a:spcBef>
            <a:spcAft>
              <a:spcPct val="35000"/>
            </a:spcAft>
            <a:buNone/>
          </a:pPr>
          <a:r>
            <a:rPr lang="el-GR" sz="1100" b="0" i="0" u="none" dirty="0"/>
            <a:t>0.29</a:t>
          </a:r>
          <a:endParaRPr lang="el-GR" sz="1100" b="0" i="0" u="none" kern="1200" dirty="0">
            <a:solidFill>
              <a:prstClr val="white"/>
            </a:solidFill>
            <a:latin typeface="Aptos" panose="02110004020202020204"/>
            <a:ea typeface="+mn-ea"/>
            <a:cs typeface="+mn-cs"/>
          </a:endParaRPr>
        </a:p>
      </dgm:t>
    </dgm:pt>
    <dgm:pt modelId="{5859541F-9A10-4CD8-8E5C-18BCA3E4955B}" type="parTrans" cxnId="{F6530F27-CE79-4FF0-BA97-69139BE21622}">
      <dgm:prSet/>
      <dgm:spPr/>
      <dgm:t>
        <a:bodyPr/>
        <a:lstStyle/>
        <a:p>
          <a:endParaRPr lang="el-GR"/>
        </a:p>
      </dgm:t>
    </dgm:pt>
    <dgm:pt modelId="{B4D4129D-388A-4C0D-8EAF-D0A31E82B023}" type="sibTrans" cxnId="{F6530F27-CE79-4FF0-BA97-69139BE21622}">
      <dgm:prSet/>
      <dgm:spPr/>
      <dgm:t>
        <a:bodyPr/>
        <a:lstStyle/>
        <a:p>
          <a:endParaRPr lang="el-GR"/>
        </a:p>
      </dgm:t>
    </dgm:pt>
    <dgm:pt modelId="{FE017E41-3D3F-4BF0-8C9E-9BE039745E16}">
      <dgm:prSet phldrT="[Text]" custT="1"/>
      <dgm:spPr>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gm:spPr>
      <dgm:t>
        <a:bodyPr spcFirstLastPara="0" vert="horz" wrap="square" lIns="66040" tIns="49530" rIns="66040" bIns="49530" numCol="1" spcCol="1270" anchor="ctr" anchorCtr="0"/>
        <a:lstStyle/>
        <a:p>
          <a:pPr marL="0" lvl="0" indent="0" algn="ctr" defTabSz="1155700">
            <a:lnSpc>
              <a:spcPct val="90000"/>
            </a:lnSpc>
            <a:spcBef>
              <a:spcPct val="0"/>
            </a:spcBef>
            <a:spcAft>
              <a:spcPct val="35000"/>
            </a:spcAft>
            <a:buNone/>
          </a:pPr>
          <a:r>
            <a:rPr lang="el-GR" sz="1100" b="0" i="0" u="none" dirty="0"/>
            <a:t>0.50</a:t>
          </a:r>
          <a:endParaRPr lang="el-GR" sz="1100" b="0" i="0" u="none" kern="1200" dirty="0">
            <a:solidFill>
              <a:prstClr val="white"/>
            </a:solidFill>
            <a:latin typeface="Aptos" panose="02110004020202020204"/>
            <a:ea typeface="+mn-ea"/>
            <a:cs typeface="+mn-cs"/>
          </a:endParaRPr>
        </a:p>
      </dgm:t>
    </dgm:pt>
    <dgm:pt modelId="{2EB9462C-9458-404D-9FF2-49BFA770BD2F}" type="parTrans" cxnId="{250FA10F-E344-4F77-B6D7-8EB5CD088975}">
      <dgm:prSet/>
      <dgm:spPr/>
      <dgm:t>
        <a:bodyPr/>
        <a:lstStyle/>
        <a:p>
          <a:endParaRPr lang="el-GR"/>
        </a:p>
      </dgm:t>
    </dgm:pt>
    <dgm:pt modelId="{DEC2296F-CCEE-4B7E-83F2-CC22B24C1E49}" type="sibTrans" cxnId="{250FA10F-E344-4F77-B6D7-8EB5CD088975}">
      <dgm:prSet/>
      <dgm:spPr/>
      <dgm:t>
        <a:bodyPr/>
        <a:lstStyle/>
        <a:p>
          <a:endParaRPr lang="el-GR"/>
        </a:p>
      </dgm:t>
    </dgm:pt>
    <dgm:pt modelId="{FF19A1EB-7F4A-42E3-87EA-9823550D989C}">
      <dgm:prSet phldrT="[Text]" custT="1"/>
      <dgm:spPr>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gm:spPr>
      <dgm:t>
        <a:bodyPr spcFirstLastPara="0" vert="horz" wrap="square" lIns="66040" tIns="49530" rIns="66040" bIns="49530" numCol="1" spcCol="1270" anchor="ctr" anchorCtr="0"/>
        <a:lstStyle/>
        <a:p>
          <a:pPr marL="0" lvl="0" indent="0" algn="ctr" defTabSz="1155700">
            <a:lnSpc>
              <a:spcPct val="90000"/>
            </a:lnSpc>
            <a:spcBef>
              <a:spcPct val="0"/>
            </a:spcBef>
            <a:spcAft>
              <a:spcPct val="35000"/>
            </a:spcAft>
            <a:buNone/>
          </a:pPr>
          <a:r>
            <a:rPr lang="el-GR" sz="1100" b="0" i="0" u="none" dirty="0"/>
            <a:t>0.53</a:t>
          </a:r>
          <a:endParaRPr lang="el-GR" sz="1100" b="0" i="0" u="none" kern="1200" dirty="0">
            <a:solidFill>
              <a:prstClr val="white"/>
            </a:solidFill>
            <a:latin typeface="Aptos" panose="02110004020202020204"/>
            <a:ea typeface="+mn-ea"/>
            <a:cs typeface="+mn-cs"/>
          </a:endParaRPr>
        </a:p>
      </dgm:t>
    </dgm:pt>
    <dgm:pt modelId="{FD796186-D34F-4811-965B-E4AAA4B4432A}" type="parTrans" cxnId="{B682958E-C671-4456-9891-8F9D10974D8E}">
      <dgm:prSet/>
      <dgm:spPr/>
      <dgm:t>
        <a:bodyPr/>
        <a:lstStyle/>
        <a:p>
          <a:endParaRPr lang="el-GR"/>
        </a:p>
      </dgm:t>
    </dgm:pt>
    <dgm:pt modelId="{4FBD5866-FE19-441A-9766-E77D2437D31B}" type="sibTrans" cxnId="{B682958E-C671-4456-9891-8F9D10974D8E}">
      <dgm:prSet/>
      <dgm:spPr/>
      <dgm:t>
        <a:bodyPr/>
        <a:lstStyle/>
        <a:p>
          <a:endParaRPr lang="el-GR"/>
        </a:p>
      </dgm:t>
    </dgm:pt>
    <dgm:pt modelId="{E834802C-E6B3-47DA-8480-EBBC071639E7}">
      <dgm:prSet phldrT="[Text]" custT="1"/>
      <dgm:spPr>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gm:spPr>
      <dgm:t>
        <a:bodyPr spcFirstLastPara="0" vert="horz" wrap="square" lIns="66040" tIns="49530" rIns="66040" bIns="49530" numCol="1" spcCol="1270" anchor="ctr" anchorCtr="0"/>
        <a:lstStyle/>
        <a:p>
          <a:pPr marL="0" lvl="0" indent="0" algn="ctr" defTabSz="1155700">
            <a:lnSpc>
              <a:spcPct val="90000"/>
            </a:lnSpc>
            <a:spcBef>
              <a:spcPct val="0"/>
            </a:spcBef>
            <a:spcAft>
              <a:spcPct val="35000"/>
            </a:spcAft>
            <a:buNone/>
          </a:pPr>
          <a:r>
            <a:rPr lang="el-GR" sz="1100" b="0" i="0" u="none" dirty="0"/>
            <a:t>0.89</a:t>
          </a:r>
          <a:endParaRPr lang="el-GR" sz="1100" b="0" i="0" u="none" kern="1200" dirty="0">
            <a:solidFill>
              <a:prstClr val="white"/>
            </a:solidFill>
            <a:latin typeface="Aptos" panose="02110004020202020204"/>
            <a:ea typeface="+mn-ea"/>
            <a:cs typeface="+mn-cs"/>
          </a:endParaRPr>
        </a:p>
      </dgm:t>
    </dgm:pt>
    <dgm:pt modelId="{A458074D-AE77-43E3-B064-3F02C42C471A}" type="parTrans" cxnId="{FADEE6DF-04D9-4F3D-98E8-6EFA20209D54}">
      <dgm:prSet/>
      <dgm:spPr/>
      <dgm:t>
        <a:bodyPr/>
        <a:lstStyle/>
        <a:p>
          <a:endParaRPr lang="el-GR"/>
        </a:p>
      </dgm:t>
    </dgm:pt>
    <dgm:pt modelId="{3B9905A3-D60B-4CAC-BB5A-D0CD3A0F103E}" type="sibTrans" cxnId="{FADEE6DF-04D9-4F3D-98E8-6EFA20209D54}">
      <dgm:prSet/>
      <dgm:spPr/>
      <dgm:t>
        <a:bodyPr/>
        <a:lstStyle/>
        <a:p>
          <a:endParaRPr lang="el-GR"/>
        </a:p>
      </dgm:t>
    </dgm:pt>
    <dgm:pt modelId="{F84649A3-8F41-4BC9-B6B6-CCDAC8A22DA1}">
      <dgm:prSet phldrT="[Text]" custT="1"/>
      <dgm:spPr>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gm:spPr>
      <dgm:t>
        <a:bodyPr spcFirstLastPara="0" vert="horz" wrap="square" lIns="66040" tIns="49530" rIns="66040" bIns="49530" numCol="1" spcCol="1270" anchor="ctr" anchorCtr="0"/>
        <a:lstStyle/>
        <a:p>
          <a:pPr marL="0" lvl="0" indent="0" algn="ctr" defTabSz="1155700">
            <a:lnSpc>
              <a:spcPct val="90000"/>
            </a:lnSpc>
            <a:spcBef>
              <a:spcPct val="0"/>
            </a:spcBef>
            <a:spcAft>
              <a:spcPct val="35000"/>
            </a:spcAft>
            <a:buNone/>
          </a:pPr>
          <a:r>
            <a:rPr lang="el-GR" sz="1100" b="0" i="0" u="none" dirty="0"/>
            <a:t>0.43</a:t>
          </a:r>
          <a:endParaRPr lang="el-GR" sz="1100" b="0" i="0" u="none" kern="1200" dirty="0">
            <a:solidFill>
              <a:prstClr val="white"/>
            </a:solidFill>
            <a:latin typeface="Aptos" panose="02110004020202020204"/>
            <a:ea typeface="+mn-ea"/>
            <a:cs typeface="+mn-cs"/>
          </a:endParaRPr>
        </a:p>
      </dgm:t>
    </dgm:pt>
    <dgm:pt modelId="{9765A695-5659-47E7-B67F-7610A0DC6003}" type="parTrans" cxnId="{DCE8B61B-9BEB-40C2-AFC2-AA29AFE5168F}">
      <dgm:prSet/>
      <dgm:spPr/>
      <dgm:t>
        <a:bodyPr/>
        <a:lstStyle/>
        <a:p>
          <a:endParaRPr lang="el-GR"/>
        </a:p>
      </dgm:t>
    </dgm:pt>
    <dgm:pt modelId="{EEBB66D5-37FC-415B-9B20-0C8065EECB43}" type="sibTrans" cxnId="{DCE8B61B-9BEB-40C2-AFC2-AA29AFE5168F}">
      <dgm:prSet/>
      <dgm:spPr/>
      <dgm:t>
        <a:bodyPr/>
        <a:lstStyle/>
        <a:p>
          <a:endParaRPr lang="el-GR"/>
        </a:p>
      </dgm:t>
    </dgm:pt>
    <dgm:pt modelId="{E3506AC9-354E-4A76-9A75-B9C81B759636}">
      <dgm:prSet phldrT="[Text]" custT="1"/>
      <dgm:spPr>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gm:spPr>
      <dgm:t>
        <a:bodyPr spcFirstLastPara="0" vert="horz" wrap="square" lIns="66040" tIns="49530" rIns="66040" bIns="49530" numCol="1" spcCol="1270" anchor="ctr" anchorCtr="0"/>
        <a:lstStyle/>
        <a:p>
          <a:pPr marL="0" lvl="0" indent="0" algn="ctr" defTabSz="1155700">
            <a:lnSpc>
              <a:spcPct val="90000"/>
            </a:lnSpc>
            <a:spcBef>
              <a:spcPct val="0"/>
            </a:spcBef>
            <a:spcAft>
              <a:spcPct val="35000"/>
            </a:spcAft>
            <a:buNone/>
          </a:pPr>
          <a:r>
            <a:rPr lang="el-GR" sz="1100" b="0" i="0" u="none" kern="1200" dirty="0">
              <a:solidFill>
                <a:prstClr val="white"/>
              </a:solidFill>
              <a:latin typeface="Trebuchet MS" panose="020B0603020202020204"/>
              <a:ea typeface="+mn-ea"/>
              <a:cs typeface="+mn-cs"/>
            </a:rPr>
            <a:t>1,237,609</a:t>
          </a:r>
        </a:p>
      </dgm:t>
    </dgm:pt>
    <dgm:pt modelId="{B3AD2313-4C81-4523-AD4D-2E119B1BA63C}" type="parTrans" cxnId="{E0C6AA3E-0E83-48B4-8FC0-967241BB5DF6}">
      <dgm:prSet/>
      <dgm:spPr/>
      <dgm:t>
        <a:bodyPr/>
        <a:lstStyle/>
        <a:p>
          <a:endParaRPr lang="el-GR"/>
        </a:p>
      </dgm:t>
    </dgm:pt>
    <dgm:pt modelId="{EB980BB4-009C-4C05-9511-A6A8B9090002}" type="sibTrans" cxnId="{E0C6AA3E-0E83-48B4-8FC0-967241BB5DF6}">
      <dgm:prSet/>
      <dgm:spPr/>
      <dgm:t>
        <a:bodyPr/>
        <a:lstStyle/>
        <a:p>
          <a:endParaRPr lang="el-GR"/>
        </a:p>
      </dgm:t>
    </dgm:pt>
    <dgm:pt modelId="{33D1B523-5011-4D4A-B926-175329F342DA}">
      <dgm:prSet custT="1"/>
      <dgm:spPr>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gm:spPr>
      <dgm:t>
        <a:bodyPr spcFirstLastPara="0" vert="horz" wrap="square" lIns="66040" tIns="49530" rIns="66040" bIns="49530" numCol="1" spcCol="1270" anchor="ctr" anchorCtr="0"/>
        <a:lstStyle/>
        <a:p>
          <a:pPr marL="0" lvl="0" indent="0" algn="ctr" defTabSz="1155700">
            <a:lnSpc>
              <a:spcPct val="90000"/>
            </a:lnSpc>
            <a:spcBef>
              <a:spcPct val="0"/>
            </a:spcBef>
            <a:spcAft>
              <a:spcPct val="35000"/>
            </a:spcAft>
            <a:buNone/>
          </a:pPr>
          <a:r>
            <a:rPr lang="el-GR" sz="1100" b="0" i="0" u="none" kern="1200" dirty="0">
              <a:solidFill>
                <a:prstClr val="white"/>
              </a:solidFill>
              <a:latin typeface="Trebuchet MS" panose="020B0603020202020204"/>
              <a:ea typeface="+mn-ea"/>
              <a:cs typeface="+mn-cs"/>
            </a:rPr>
            <a:t>0.52</a:t>
          </a:r>
        </a:p>
      </dgm:t>
    </dgm:pt>
    <dgm:pt modelId="{E0FE56AF-E8C1-4CE8-A314-B44AF2A60734}" type="parTrans" cxnId="{8DD2E79A-859F-4B25-BA80-7BCB12C4FEA8}">
      <dgm:prSet/>
      <dgm:spPr/>
      <dgm:t>
        <a:bodyPr/>
        <a:lstStyle/>
        <a:p>
          <a:endParaRPr lang="el-GR"/>
        </a:p>
      </dgm:t>
    </dgm:pt>
    <dgm:pt modelId="{9C2399C1-50DB-4BA1-82F5-8968CFE514D8}" type="sibTrans" cxnId="{8DD2E79A-859F-4B25-BA80-7BCB12C4FEA8}">
      <dgm:prSet/>
      <dgm:spPr/>
      <dgm:t>
        <a:bodyPr/>
        <a:lstStyle/>
        <a:p>
          <a:endParaRPr lang="el-GR"/>
        </a:p>
      </dgm:t>
    </dgm:pt>
    <dgm:pt modelId="{5EBA9970-5A65-4F1A-BF90-34A39BB8E421}">
      <dgm:prSet custT="1"/>
      <dgm:spPr>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gm:spPr>
      <dgm:t>
        <a:bodyPr spcFirstLastPara="0" vert="horz" wrap="square" lIns="66040" tIns="49530" rIns="66040" bIns="49530" numCol="1" spcCol="1270" anchor="ctr" anchorCtr="0"/>
        <a:lstStyle/>
        <a:p>
          <a:pPr marL="0" lvl="0" indent="0" algn="ctr" defTabSz="1155700">
            <a:lnSpc>
              <a:spcPct val="90000"/>
            </a:lnSpc>
            <a:spcBef>
              <a:spcPct val="0"/>
            </a:spcBef>
            <a:spcAft>
              <a:spcPct val="35000"/>
            </a:spcAft>
            <a:buNone/>
          </a:pPr>
          <a:r>
            <a:rPr lang="el-GR" sz="1100" b="0" i="0" u="none" kern="1200" dirty="0">
              <a:solidFill>
                <a:prstClr val="white"/>
              </a:solidFill>
              <a:latin typeface="Trebuchet MS" panose="020B0603020202020204"/>
              <a:ea typeface="+mn-ea"/>
              <a:cs typeface="+mn-cs"/>
            </a:rPr>
            <a:t>4,385,674</a:t>
          </a:r>
        </a:p>
      </dgm:t>
    </dgm:pt>
    <dgm:pt modelId="{6425464F-3E25-4251-9C5F-68B8E7142A1D}" type="parTrans" cxnId="{5FB417DA-905E-4471-976C-58F65B0D905A}">
      <dgm:prSet/>
      <dgm:spPr/>
      <dgm:t>
        <a:bodyPr/>
        <a:lstStyle/>
        <a:p>
          <a:endParaRPr lang="el-GR"/>
        </a:p>
      </dgm:t>
    </dgm:pt>
    <dgm:pt modelId="{4BF130C6-8468-4343-B573-6817D1B30461}" type="sibTrans" cxnId="{5FB417DA-905E-4471-976C-58F65B0D905A}">
      <dgm:prSet/>
      <dgm:spPr/>
      <dgm:t>
        <a:bodyPr/>
        <a:lstStyle/>
        <a:p>
          <a:endParaRPr lang="el-GR"/>
        </a:p>
      </dgm:t>
    </dgm:pt>
    <dgm:pt modelId="{9B230CFB-8FAD-428B-84AC-E067C10A18FC}">
      <dgm:prSet custT="1"/>
      <dgm:spPr>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gm:spPr>
      <dgm:t>
        <a:bodyPr spcFirstLastPara="0" vert="horz" wrap="square" lIns="66040" tIns="49530" rIns="66040" bIns="49530" numCol="1" spcCol="1270" anchor="ctr" anchorCtr="0"/>
        <a:lstStyle/>
        <a:p>
          <a:pPr marL="0" lvl="0" indent="0" algn="ctr" defTabSz="1155700">
            <a:lnSpc>
              <a:spcPct val="90000"/>
            </a:lnSpc>
            <a:spcBef>
              <a:spcPct val="0"/>
            </a:spcBef>
            <a:spcAft>
              <a:spcPct val="35000"/>
            </a:spcAft>
            <a:buNone/>
          </a:pPr>
          <a:r>
            <a:rPr lang="el-GR" sz="1100" b="0" i="0" u="none" kern="1200" dirty="0">
              <a:solidFill>
                <a:prstClr val="white"/>
              </a:solidFill>
              <a:latin typeface="Trebuchet MS" panose="020B0603020202020204"/>
              <a:ea typeface="+mn-ea"/>
              <a:cs typeface="+mn-cs"/>
            </a:rPr>
            <a:t>0.29</a:t>
          </a:r>
        </a:p>
      </dgm:t>
    </dgm:pt>
    <dgm:pt modelId="{AD145762-CDD3-4F71-A9B7-B478D923D38E}" type="parTrans" cxnId="{C5D1ADC3-D746-4D91-AE72-0ACFB393C91D}">
      <dgm:prSet/>
      <dgm:spPr/>
      <dgm:t>
        <a:bodyPr/>
        <a:lstStyle/>
        <a:p>
          <a:endParaRPr lang="el-GR"/>
        </a:p>
      </dgm:t>
    </dgm:pt>
    <dgm:pt modelId="{1C590F14-EEFA-47BC-B323-D6DEFF77DBBB}" type="sibTrans" cxnId="{C5D1ADC3-D746-4D91-AE72-0ACFB393C91D}">
      <dgm:prSet/>
      <dgm:spPr/>
      <dgm:t>
        <a:bodyPr/>
        <a:lstStyle/>
        <a:p>
          <a:endParaRPr lang="el-GR"/>
        </a:p>
      </dgm:t>
    </dgm:pt>
    <dgm:pt modelId="{0087F8FF-E8DF-4319-9DFC-99A46D2E4963}">
      <dgm:prSet custT="1"/>
      <dgm:spPr>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gm:spPr>
      <dgm:t>
        <a:bodyPr spcFirstLastPara="0" vert="horz" wrap="square" lIns="66040" tIns="49530" rIns="66040" bIns="49530" numCol="1" spcCol="1270" anchor="ctr" anchorCtr="0"/>
        <a:lstStyle/>
        <a:p>
          <a:pPr marL="0" lvl="0" indent="0" algn="ctr" defTabSz="1155700">
            <a:lnSpc>
              <a:spcPct val="90000"/>
            </a:lnSpc>
            <a:spcBef>
              <a:spcPct val="0"/>
            </a:spcBef>
            <a:spcAft>
              <a:spcPct val="35000"/>
            </a:spcAft>
            <a:buNone/>
          </a:pPr>
          <a:r>
            <a:rPr lang="el-GR" sz="1100" b="0" i="0" u="none" kern="1200" dirty="0">
              <a:solidFill>
                <a:prstClr val="white"/>
              </a:solidFill>
              <a:latin typeface="Trebuchet MS" panose="020B0603020202020204"/>
              <a:ea typeface="+mn-ea"/>
              <a:cs typeface="+mn-cs"/>
            </a:rPr>
            <a:t>6,809,850</a:t>
          </a:r>
        </a:p>
      </dgm:t>
    </dgm:pt>
    <dgm:pt modelId="{4FBA281B-2278-4185-B503-EC9372F1C76A}" type="parTrans" cxnId="{29BA2B83-20D5-4410-AA2A-1E43276F4BB5}">
      <dgm:prSet/>
      <dgm:spPr/>
      <dgm:t>
        <a:bodyPr/>
        <a:lstStyle/>
        <a:p>
          <a:endParaRPr lang="el-GR"/>
        </a:p>
      </dgm:t>
    </dgm:pt>
    <dgm:pt modelId="{B20428F7-D6EB-4775-A2F3-68B12062D919}" type="sibTrans" cxnId="{29BA2B83-20D5-4410-AA2A-1E43276F4BB5}">
      <dgm:prSet/>
      <dgm:spPr/>
      <dgm:t>
        <a:bodyPr/>
        <a:lstStyle/>
        <a:p>
          <a:endParaRPr lang="el-GR"/>
        </a:p>
      </dgm:t>
    </dgm:pt>
    <dgm:pt modelId="{00F4FFB6-5916-4C1B-A9C6-ABF7D3025FB3}">
      <dgm:prSet custT="1"/>
      <dgm:spPr>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gm:spPr>
      <dgm:t>
        <a:bodyPr spcFirstLastPara="0" vert="horz" wrap="square" lIns="66040" tIns="49530" rIns="66040" bIns="49530" numCol="1" spcCol="1270" anchor="ctr" anchorCtr="0"/>
        <a:lstStyle/>
        <a:p>
          <a:pPr marL="0" lvl="0" indent="0" algn="ctr" defTabSz="1155700">
            <a:lnSpc>
              <a:spcPct val="90000"/>
            </a:lnSpc>
            <a:spcBef>
              <a:spcPct val="0"/>
            </a:spcBef>
            <a:spcAft>
              <a:spcPct val="35000"/>
            </a:spcAft>
            <a:buNone/>
          </a:pPr>
          <a:r>
            <a:rPr lang="el-GR" sz="1100" b="0" i="0" u="none" kern="1200" dirty="0">
              <a:solidFill>
                <a:prstClr val="white"/>
              </a:solidFill>
              <a:latin typeface="Trebuchet MS" panose="020B0603020202020204"/>
              <a:ea typeface="+mn-ea"/>
              <a:cs typeface="+mn-cs"/>
            </a:rPr>
            <a:t>0.48</a:t>
          </a:r>
        </a:p>
      </dgm:t>
    </dgm:pt>
    <dgm:pt modelId="{72DAAFF5-B338-4386-8887-583B3ABDF828}" type="parTrans" cxnId="{B23F53C7-C287-44C0-A1D1-3F034B0E673A}">
      <dgm:prSet/>
      <dgm:spPr/>
      <dgm:t>
        <a:bodyPr/>
        <a:lstStyle/>
        <a:p>
          <a:endParaRPr lang="el-GR"/>
        </a:p>
      </dgm:t>
    </dgm:pt>
    <dgm:pt modelId="{5CEF9DEC-F9BF-408B-8D38-D623C796286E}" type="sibTrans" cxnId="{B23F53C7-C287-44C0-A1D1-3F034B0E673A}">
      <dgm:prSet/>
      <dgm:spPr/>
      <dgm:t>
        <a:bodyPr/>
        <a:lstStyle/>
        <a:p>
          <a:endParaRPr lang="el-GR"/>
        </a:p>
      </dgm:t>
    </dgm:pt>
    <dgm:pt modelId="{7C92D9B4-5E65-45CB-83A2-02D742C9EBF7}">
      <dgm:prSet custT="1"/>
      <dgm:spPr>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gm:spPr>
      <dgm:t>
        <a:bodyPr spcFirstLastPara="0" vert="horz" wrap="square" lIns="66040" tIns="49530" rIns="66040" bIns="49530" numCol="1" spcCol="1270" anchor="ctr" anchorCtr="0"/>
        <a:lstStyle/>
        <a:p>
          <a:pPr marL="0" lvl="0" indent="0" algn="ctr" defTabSz="488950">
            <a:lnSpc>
              <a:spcPct val="90000"/>
            </a:lnSpc>
            <a:spcBef>
              <a:spcPct val="0"/>
            </a:spcBef>
            <a:spcAft>
              <a:spcPct val="35000"/>
            </a:spcAft>
            <a:buNone/>
          </a:pPr>
          <a:r>
            <a:rPr lang="el-GR" sz="1100" b="0" i="0" u="none" kern="1200" dirty="0">
              <a:solidFill>
                <a:prstClr val="white"/>
              </a:solidFill>
              <a:latin typeface="Trebuchet MS" panose="020B0603020202020204"/>
              <a:ea typeface="+mn-ea"/>
              <a:cs typeface="+mn-cs"/>
            </a:rPr>
            <a:t>9,264,304</a:t>
          </a:r>
        </a:p>
      </dgm:t>
    </dgm:pt>
    <dgm:pt modelId="{2C7B5522-C381-4D27-B203-4823DA520C00}" type="parTrans" cxnId="{03BDCCA3-19BD-4C47-B18B-6C73457228CF}">
      <dgm:prSet/>
      <dgm:spPr/>
      <dgm:t>
        <a:bodyPr/>
        <a:lstStyle/>
        <a:p>
          <a:endParaRPr lang="el-GR"/>
        </a:p>
      </dgm:t>
    </dgm:pt>
    <dgm:pt modelId="{9539C6D9-AB32-46FB-A900-37C891430B89}" type="sibTrans" cxnId="{03BDCCA3-19BD-4C47-B18B-6C73457228CF}">
      <dgm:prSet/>
      <dgm:spPr/>
      <dgm:t>
        <a:bodyPr/>
        <a:lstStyle/>
        <a:p>
          <a:endParaRPr lang="el-GR"/>
        </a:p>
      </dgm:t>
    </dgm:pt>
    <dgm:pt modelId="{5427B309-1C13-45C6-B46C-66AA83B34F01}">
      <dgm:prSet custT="1"/>
      <dgm:spPr>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gm:spPr>
      <dgm:t>
        <a:bodyPr spcFirstLastPara="0" vert="horz" wrap="square" lIns="66040" tIns="49530" rIns="66040" bIns="49530" numCol="1" spcCol="1270" anchor="ctr" anchorCtr="0"/>
        <a:lstStyle/>
        <a:p>
          <a:pPr marL="0" lvl="0" indent="0" algn="ctr" defTabSz="488950">
            <a:lnSpc>
              <a:spcPct val="90000"/>
            </a:lnSpc>
            <a:spcBef>
              <a:spcPct val="0"/>
            </a:spcBef>
            <a:spcAft>
              <a:spcPct val="35000"/>
            </a:spcAft>
            <a:buNone/>
          </a:pPr>
          <a:r>
            <a:rPr lang="el-GR" sz="1100" b="0" i="0" u="none" kern="1200" dirty="0">
              <a:solidFill>
                <a:prstClr val="white"/>
              </a:solidFill>
              <a:latin typeface="Trebuchet MS" panose="020B0603020202020204"/>
              <a:ea typeface="+mn-ea"/>
              <a:cs typeface="+mn-cs"/>
            </a:rPr>
            <a:t>0.51</a:t>
          </a:r>
        </a:p>
      </dgm:t>
    </dgm:pt>
    <dgm:pt modelId="{87FA58C9-26D2-470E-BD03-2607213810D8}" type="parTrans" cxnId="{A83FB5FD-11B9-4F9B-8ED6-1B74FBD0A1FF}">
      <dgm:prSet/>
      <dgm:spPr/>
      <dgm:t>
        <a:bodyPr/>
        <a:lstStyle/>
        <a:p>
          <a:endParaRPr lang="el-GR"/>
        </a:p>
      </dgm:t>
    </dgm:pt>
    <dgm:pt modelId="{BE732648-51C2-484B-ACBD-410C34FF4554}" type="sibTrans" cxnId="{A83FB5FD-11B9-4F9B-8ED6-1B74FBD0A1FF}">
      <dgm:prSet/>
      <dgm:spPr/>
      <dgm:t>
        <a:bodyPr/>
        <a:lstStyle/>
        <a:p>
          <a:endParaRPr lang="el-GR"/>
        </a:p>
      </dgm:t>
    </dgm:pt>
    <dgm:pt modelId="{8B6BB435-9EF6-4DB8-9A1F-482C1189DA5B}">
      <dgm:prSet custT="1"/>
      <dgm:spPr>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gm:spPr>
      <dgm:t>
        <a:bodyPr spcFirstLastPara="0" vert="horz" wrap="square" lIns="66040" tIns="49530" rIns="66040" bIns="49530" numCol="1" spcCol="1270" anchor="ctr" anchorCtr="0"/>
        <a:lstStyle/>
        <a:p>
          <a:pPr algn="ctr"/>
          <a:r>
            <a:rPr lang="el-GR" sz="1100" b="0" i="0" u="none" kern="1200" dirty="0"/>
            <a:t>10,770,611</a:t>
          </a:r>
          <a:endParaRPr lang="el-GR" sz="1100" kern="1200" dirty="0"/>
        </a:p>
      </dgm:t>
    </dgm:pt>
    <dgm:pt modelId="{DA14CB37-C870-40C9-A5E4-93E1191B7260}" type="parTrans" cxnId="{6C261268-778A-4CF8-92B1-2643804821C1}">
      <dgm:prSet/>
      <dgm:spPr/>
      <dgm:t>
        <a:bodyPr/>
        <a:lstStyle/>
        <a:p>
          <a:endParaRPr lang="el-GR"/>
        </a:p>
      </dgm:t>
    </dgm:pt>
    <dgm:pt modelId="{6471A22D-8C33-4238-8B5B-E7D899B507B0}" type="sibTrans" cxnId="{6C261268-778A-4CF8-92B1-2643804821C1}">
      <dgm:prSet/>
      <dgm:spPr/>
      <dgm:t>
        <a:bodyPr/>
        <a:lstStyle/>
        <a:p>
          <a:endParaRPr lang="el-GR"/>
        </a:p>
      </dgm:t>
    </dgm:pt>
    <dgm:pt modelId="{BF318014-0A7D-4F39-829D-CBF285BE5906}">
      <dgm:prSet custT="1"/>
      <dgm:spPr>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gm:spPr>
      <dgm:t>
        <a:bodyPr spcFirstLastPara="0" vert="horz" wrap="square" lIns="66040" tIns="49530" rIns="66040" bIns="49530" numCol="1" spcCol="1270" anchor="ctr" anchorCtr="0"/>
        <a:lstStyle/>
        <a:p>
          <a:pPr algn="ctr"/>
          <a:r>
            <a:rPr lang="el-GR" sz="1100" b="0" i="0" u="none" kern="1200" dirty="0">
              <a:solidFill>
                <a:prstClr val="white"/>
              </a:solidFill>
              <a:latin typeface="Trebuchet MS" panose="020B0603020202020204"/>
              <a:ea typeface="+mn-ea"/>
              <a:cs typeface="+mn-cs"/>
            </a:rPr>
            <a:t>0.26</a:t>
          </a:r>
        </a:p>
      </dgm:t>
    </dgm:pt>
    <dgm:pt modelId="{81FBAD47-A613-4390-8F2B-C76C2E0DC875}" type="parTrans" cxnId="{32D54FFF-C6C0-47CC-8F33-85D8A38FD265}">
      <dgm:prSet/>
      <dgm:spPr/>
      <dgm:t>
        <a:bodyPr/>
        <a:lstStyle/>
        <a:p>
          <a:endParaRPr lang="el-GR"/>
        </a:p>
      </dgm:t>
    </dgm:pt>
    <dgm:pt modelId="{34303E16-BF72-4125-94F5-1840B50351B6}" type="sibTrans" cxnId="{32D54FFF-C6C0-47CC-8F33-85D8A38FD265}">
      <dgm:prSet/>
      <dgm:spPr/>
      <dgm:t>
        <a:bodyPr/>
        <a:lstStyle/>
        <a:p>
          <a:endParaRPr lang="el-GR"/>
        </a:p>
      </dgm:t>
    </dgm:pt>
    <dgm:pt modelId="{4ABE512F-05AF-47BE-B30F-B721A44811C9}">
      <dgm:prSet custT="1"/>
      <dgm:spPr>
        <a:gradFill rotWithShape="0">
          <a:gsLst>
            <a:gs pos="0">
              <a:srgbClr val="5FCBEF">
                <a:tint val="40000"/>
                <a:hueOff val="0"/>
                <a:satOff val="0"/>
                <a:lumOff val="0"/>
                <a:alphaOff val="0"/>
                <a:tint val="96000"/>
                <a:lumMod val="100000"/>
              </a:srgbClr>
            </a:gs>
            <a:gs pos="78000">
              <a:srgbClr val="5FCBEF">
                <a:tint val="40000"/>
                <a:hueOff val="0"/>
                <a:satOff val="0"/>
                <a:lumOff val="0"/>
                <a:alphaOff val="0"/>
                <a:shade val="94000"/>
                <a:lumMod val="94000"/>
              </a:srgbClr>
            </a:gs>
          </a:gsLst>
          <a:lin ang="5400000" scaled="0"/>
        </a:gradFill>
        <a:ln>
          <a:noFill/>
        </a:ln>
        <a:effectLst/>
        <a:scene3d>
          <a:camera prst="orthographicFront"/>
          <a:lightRig rig="flat" dir="t"/>
        </a:scene3d>
        <a:sp3d z="-190500" extrusionH="12700" prstMaterial="plastic">
          <a:bevelT w="50800" h="50800"/>
        </a:sp3d>
      </dgm:spPr>
      <dgm:t>
        <a:bodyPr spcFirstLastPara="0" vert="horz" wrap="square" lIns="68580" tIns="68580" rIns="68580" bIns="68580" numCol="1" spcCol="1270" anchor="ctr" anchorCtr="0"/>
        <a:lstStyle/>
        <a:p>
          <a:pPr marL="0" lvl="0" indent="0" algn="ctr" defTabSz="800100">
            <a:lnSpc>
              <a:spcPct val="90000"/>
            </a:lnSpc>
            <a:spcBef>
              <a:spcPct val="0"/>
            </a:spcBef>
            <a:spcAft>
              <a:spcPct val="35000"/>
            </a:spcAft>
            <a:buNone/>
          </a:pPr>
          <a:r>
            <a:rPr lang="el-GR" sz="1800" kern="1200" dirty="0">
              <a:solidFill>
                <a:srgbClr val="002060"/>
              </a:solidFill>
              <a:latin typeface="Calibri" panose="020F0502020204030204" pitchFamily="34" charset="0"/>
              <a:ea typeface="+mn-ea"/>
              <a:cs typeface="Calibri" panose="020F0502020204030204" pitchFamily="34" charset="0"/>
            </a:rPr>
            <a:t>2021</a:t>
          </a:r>
        </a:p>
      </dgm:t>
    </dgm:pt>
    <dgm:pt modelId="{0FDCD2C6-6464-4135-80C8-BAE2E835EEE2}" type="parTrans" cxnId="{5BF10927-74DB-46A1-AE0E-77388AB6B466}">
      <dgm:prSet/>
      <dgm:spPr/>
      <dgm:t>
        <a:bodyPr/>
        <a:lstStyle/>
        <a:p>
          <a:endParaRPr lang="el-GR"/>
        </a:p>
      </dgm:t>
    </dgm:pt>
    <dgm:pt modelId="{FB9B0045-79D7-4F0C-A80B-5E71146CEF6F}" type="sibTrans" cxnId="{5BF10927-74DB-46A1-AE0E-77388AB6B466}">
      <dgm:prSet/>
      <dgm:spPr/>
      <dgm:t>
        <a:bodyPr/>
        <a:lstStyle/>
        <a:p>
          <a:endParaRPr lang="el-GR"/>
        </a:p>
      </dgm:t>
    </dgm:pt>
    <dgm:pt modelId="{1C9488A9-E8C8-4444-9346-68FFB9432532}">
      <dgm:prSet custT="1"/>
      <dgm:spPr>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gm:spPr>
      <dgm:t>
        <a:bodyPr spcFirstLastPara="0" vert="horz" wrap="square" lIns="66040" tIns="49530" rIns="66040" bIns="49530" numCol="1" spcCol="1270" anchor="ctr" anchorCtr="0"/>
        <a:lstStyle/>
        <a:p>
          <a:pPr marL="0" lvl="0" indent="0" algn="ctr" defTabSz="1155700">
            <a:lnSpc>
              <a:spcPct val="90000"/>
            </a:lnSpc>
            <a:spcBef>
              <a:spcPct val="0"/>
            </a:spcBef>
            <a:spcAft>
              <a:spcPct val="35000"/>
            </a:spcAft>
            <a:buNone/>
          </a:pPr>
          <a:r>
            <a:rPr lang="el-GR" sz="1100" b="0" i="0" u="none" kern="1200" dirty="0">
              <a:solidFill>
                <a:prstClr val="white"/>
              </a:solidFill>
              <a:latin typeface="Trebuchet MS" panose="020B0603020202020204"/>
              <a:ea typeface="+mn-ea"/>
              <a:cs typeface="+mn-cs"/>
            </a:rPr>
            <a:t>0.62</a:t>
          </a:r>
        </a:p>
      </dgm:t>
    </dgm:pt>
    <dgm:pt modelId="{9C11B540-58C9-474D-9F13-CEF857C588C7}" type="parTrans" cxnId="{8BAD6432-3951-4722-A614-92823A3D56AD}">
      <dgm:prSet/>
      <dgm:spPr/>
      <dgm:t>
        <a:bodyPr/>
        <a:lstStyle/>
        <a:p>
          <a:endParaRPr lang="el-GR"/>
        </a:p>
      </dgm:t>
    </dgm:pt>
    <dgm:pt modelId="{197DC995-A5C3-4F98-9187-9173A1038941}" type="sibTrans" cxnId="{8BAD6432-3951-4722-A614-92823A3D56AD}">
      <dgm:prSet/>
      <dgm:spPr/>
      <dgm:t>
        <a:bodyPr/>
        <a:lstStyle/>
        <a:p>
          <a:endParaRPr lang="el-GR"/>
        </a:p>
      </dgm:t>
    </dgm:pt>
    <dgm:pt modelId="{E60DAAC7-165D-4309-B136-119C42184C7B}">
      <dgm:prSet custT="1"/>
      <dgm:spPr>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gm:spPr>
      <dgm:t>
        <a:bodyPr spcFirstLastPara="0" vert="horz" wrap="square" lIns="66040" tIns="49530" rIns="66040" bIns="49530" numCol="1" spcCol="1270" anchor="ctr" anchorCtr="0"/>
        <a:lstStyle/>
        <a:p>
          <a:pPr marL="0" lvl="0" indent="0" algn="ctr" defTabSz="1155700">
            <a:lnSpc>
              <a:spcPct val="90000"/>
            </a:lnSpc>
            <a:spcBef>
              <a:spcPct val="0"/>
            </a:spcBef>
            <a:spcAft>
              <a:spcPct val="35000"/>
            </a:spcAft>
            <a:buNone/>
          </a:pPr>
          <a:r>
            <a:rPr lang="el-GR" sz="1100" b="0" i="0" u="none" kern="1200" dirty="0">
              <a:solidFill>
                <a:prstClr val="white"/>
              </a:solidFill>
              <a:latin typeface="Trebuchet MS" panose="020B0603020202020204"/>
              <a:ea typeface="+mn-ea"/>
              <a:cs typeface="+mn-cs"/>
            </a:rPr>
            <a:t>9,735,410</a:t>
          </a:r>
        </a:p>
      </dgm:t>
    </dgm:pt>
    <dgm:pt modelId="{93920DA4-C84F-49D1-B556-4DFD57B463A3}" type="parTrans" cxnId="{F7955CB0-C236-496F-86C4-5A284D039C2B}">
      <dgm:prSet/>
      <dgm:spPr/>
      <dgm:t>
        <a:bodyPr/>
        <a:lstStyle/>
        <a:p>
          <a:endParaRPr lang="el-GR"/>
        </a:p>
      </dgm:t>
    </dgm:pt>
    <dgm:pt modelId="{E2905FC2-DAD6-46A5-9E0A-DA1F983276EA}" type="sibTrans" cxnId="{F7955CB0-C236-496F-86C4-5A284D039C2B}">
      <dgm:prSet/>
      <dgm:spPr/>
      <dgm:t>
        <a:bodyPr/>
        <a:lstStyle/>
        <a:p>
          <a:endParaRPr lang="el-GR"/>
        </a:p>
      </dgm:t>
    </dgm:pt>
    <dgm:pt modelId="{84B4F1CC-09D2-4E60-8AC9-E6735921B5B1}">
      <dgm:prSet custT="1"/>
      <dgm:spPr>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gm:spPr>
      <dgm:t>
        <a:bodyPr spcFirstLastPara="0" vert="horz" wrap="square" lIns="66040" tIns="49530" rIns="66040" bIns="49530" numCol="1" spcCol="1270" anchor="ctr" anchorCtr="0"/>
        <a:lstStyle/>
        <a:p>
          <a:pPr marL="0" lvl="0" indent="0" algn="ctr" defTabSz="1155700">
            <a:lnSpc>
              <a:spcPct val="90000"/>
            </a:lnSpc>
            <a:spcBef>
              <a:spcPct val="0"/>
            </a:spcBef>
            <a:spcAft>
              <a:spcPct val="35000"/>
            </a:spcAft>
            <a:buNone/>
          </a:pPr>
          <a:r>
            <a:rPr lang="el-GR" sz="1100" b="0" i="0" u="none" kern="1200" dirty="0">
              <a:solidFill>
                <a:prstClr val="white"/>
              </a:solidFill>
              <a:latin typeface="Trebuchet MS" panose="020B0603020202020204"/>
              <a:ea typeface="+mn-ea"/>
              <a:cs typeface="+mn-cs"/>
            </a:rPr>
            <a:t>0.60</a:t>
          </a:r>
        </a:p>
      </dgm:t>
    </dgm:pt>
    <dgm:pt modelId="{31ED4BFF-E413-437E-ABEB-35B636980315}" type="parTrans" cxnId="{5C9D65B2-515B-4781-AF91-5686F80732F5}">
      <dgm:prSet/>
      <dgm:spPr/>
      <dgm:t>
        <a:bodyPr/>
        <a:lstStyle/>
        <a:p>
          <a:endParaRPr lang="el-GR"/>
        </a:p>
      </dgm:t>
    </dgm:pt>
    <dgm:pt modelId="{9D25DCD2-6F52-4587-8E36-59655CB76F76}" type="sibTrans" cxnId="{5C9D65B2-515B-4781-AF91-5686F80732F5}">
      <dgm:prSet/>
      <dgm:spPr/>
      <dgm:t>
        <a:bodyPr/>
        <a:lstStyle/>
        <a:p>
          <a:endParaRPr lang="el-GR"/>
        </a:p>
      </dgm:t>
    </dgm:pt>
    <dgm:pt modelId="{C19ECC71-6C41-42FB-AE3E-A04BB314DEE8}">
      <dgm:prSet custT="1"/>
      <dgm:spPr>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gm:spPr>
      <dgm:t>
        <a:bodyPr spcFirstLastPara="0" vert="horz" wrap="square" lIns="66040" tIns="49530" rIns="66040" bIns="49530" numCol="1" spcCol="1270" anchor="ctr" anchorCtr="0"/>
        <a:lstStyle/>
        <a:p>
          <a:pPr marL="0" lvl="0" indent="0" algn="ctr" defTabSz="1155700">
            <a:lnSpc>
              <a:spcPct val="90000"/>
            </a:lnSpc>
            <a:spcBef>
              <a:spcPct val="0"/>
            </a:spcBef>
            <a:spcAft>
              <a:spcPct val="35000"/>
            </a:spcAft>
            <a:buNone/>
          </a:pPr>
          <a:r>
            <a:rPr lang="el-GR" sz="1100" b="0" i="0" u="none" kern="1200" dirty="0">
              <a:solidFill>
                <a:prstClr val="white"/>
              </a:solidFill>
              <a:latin typeface="Trebuchet MS" panose="020B0603020202020204"/>
              <a:ea typeface="+mn-ea"/>
              <a:cs typeface="+mn-cs"/>
            </a:rPr>
            <a:t>6,475,139</a:t>
          </a:r>
        </a:p>
      </dgm:t>
    </dgm:pt>
    <dgm:pt modelId="{03213462-8E36-4F59-8EE1-8EFD1C2DC714}" type="parTrans" cxnId="{F961DB61-22AA-482C-A02C-7A5645DC4D77}">
      <dgm:prSet/>
      <dgm:spPr/>
      <dgm:t>
        <a:bodyPr/>
        <a:lstStyle/>
        <a:p>
          <a:endParaRPr lang="el-GR"/>
        </a:p>
      </dgm:t>
    </dgm:pt>
    <dgm:pt modelId="{0EDFF86A-4FF2-4184-9D97-360BD739A7AA}" type="sibTrans" cxnId="{F961DB61-22AA-482C-A02C-7A5645DC4D77}">
      <dgm:prSet/>
      <dgm:spPr/>
      <dgm:t>
        <a:bodyPr/>
        <a:lstStyle/>
        <a:p>
          <a:endParaRPr lang="el-GR"/>
        </a:p>
      </dgm:t>
    </dgm:pt>
    <dgm:pt modelId="{0D6B4C4F-A40F-495F-82EF-7156EC6CDB41}">
      <dgm:prSet custT="1"/>
      <dgm:spPr>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gm:spPr>
      <dgm:t>
        <a:bodyPr spcFirstLastPara="0" vert="horz" wrap="square" lIns="66040" tIns="49530" rIns="66040" bIns="49530" numCol="1" spcCol="1270" anchor="ctr" anchorCtr="0"/>
        <a:lstStyle/>
        <a:p>
          <a:pPr marL="0" lvl="0" indent="0" algn="ctr" defTabSz="1155700">
            <a:lnSpc>
              <a:spcPct val="90000"/>
            </a:lnSpc>
            <a:spcBef>
              <a:spcPct val="0"/>
            </a:spcBef>
            <a:spcAft>
              <a:spcPct val="35000"/>
            </a:spcAft>
            <a:buNone/>
          </a:pPr>
          <a:r>
            <a:rPr lang="el-GR" sz="1100" b="0" i="0" u="none" kern="1200" dirty="0">
              <a:solidFill>
                <a:prstClr val="white"/>
              </a:solidFill>
              <a:latin typeface="Trebuchet MS" panose="020B0603020202020204"/>
              <a:ea typeface="+mn-ea"/>
              <a:cs typeface="+mn-cs"/>
            </a:rPr>
            <a:t>0.67</a:t>
          </a:r>
        </a:p>
      </dgm:t>
    </dgm:pt>
    <dgm:pt modelId="{B04CEDBB-9EFD-4148-A0A9-47895B8A446F}" type="parTrans" cxnId="{C8A587C0-7FE7-4AAA-AF95-CCD88EF5CC1A}">
      <dgm:prSet/>
      <dgm:spPr/>
      <dgm:t>
        <a:bodyPr/>
        <a:lstStyle/>
        <a:p>
          <a:endParaRPr lang="el-GR"/>
        </a:p>
      </dgm:t>
    </dgm:pt>
    <dgm:pt modelId="{6236C943-1BC9-41F2-B3E8-532B8452EE7A}" type="sibTrans" cxnId="{C8A587C0-7FE7-4AAA-AF95-CCD88EF5CC1A}">
      <dgm:prSet/>
      <dgm:spPr/>
      <dgm:t>
        <a:bodyPr/>
        <a:lstStyle/>
        <a:p>
          <a:endParaRPr lang="el-GR"/>
        </a:p>
      </dgm:t>
    </dgm:pt>
    <dgm:pt modelId="{507D865F-5E56-4567-9461-22B35E56F431}">
      <dgm:prSet custT="1"/>
      <dgm:spPr>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gm:spPr>
      <dgm:t>
        <a:bodyPr spcFirstLastPara="0" vert="horz" wrap="square" lIns="66040" tIns="49530" rIns="66040" bIns="49530" numCol="1" spcCol="1270" anchor="ctr" anchorCtr="0"/>
        <a:lstStyle/>
        <a:p>
          <a:pPr marL="0" lvl="0" indent="0" algn="ctr" defTabSz="1155700">
            <a:lnSpc>
              <a:spcPct val="90000"/>
            </a:lnSpc>
            <a:spcBef>
              <a:spcPct val="0"/>
            </a:spcBef>
            <a:spcAft>
              <a:spcPct val="35000"/>
            </a:spcAft>
            <a:buNone/>
          </a:pPr>
          <a:r>
            <a:rPr lang="el-GR" sz="1100" b="0" i="0" u="none" kern="1200" dirty="0">
              <a:solidFill>
                <a:prstClr val="white"/>
              </a:solidFill>
              <a:latin typeface="Trebuchet MS" panose="020B0603020202020204"/>
              <a:ea typeface="+mn-ea"/>
              <a:cs typeface="+mn-cs"/>
            </a:rPr>
            <a:t>13,063,136</a:t>
          </a:r>
        </a:p>
      </dgm:t>
    </dgm:pt>
    <dgm:pt modelId="{F6EC8277-A423-4791-AAA9-EDE8DD047486}" type="parTrans" cxnId="{497C7B45-EE72-4B4F-A466-50ABE11DB3F5}">
      <dgm:prSet/>
      <dgm:spPr/>
      <dgm:t>
        <a:bodyPr/>
        <a:lstStyle/>
        <a:p>
          <a:endParaRPr lang="el-GR"/>
        </a:p>
      </dgm:t>
    </dgm:pt>
    <dgm:pt modelId="{67BE6A24-5C69-4125-93DE-72F6E7EEC356}" type="sibTrans" cxnId="{497C7B45-EE72-4B4F-A466-50ABE11DB3F5}">
      <dgm:prSet/>
      <dgm:spPr/>
      <dgm:t>
        <a:bodyPr/>
        <a:lstStyle/>
        <a:p>
          <a:endParaRPr lang="el-GR"/>
        </a:p>
      </dgm:t>
    </dgm:pt>
    <dgm:pt modelId="{D758F882-DF94-46EA-BABE-4A61C6DF3B86}">
      <dgm:prSet custT="1"/>
      <dgm:spPr>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gm:spPr>
      <dgm:t>
        <a:bodyPr spcFirstLastPara="0" vert="horz" wrap="square" lIns="66040" tIns="49530" rIns="66040" bIns="49530" numCol="1" spcCol="1270" anchor="ctr" anchorCtr="0"/>
        <a:lstStyle/>
        <a:p>
          <a:pPr marL="0" lvl="0" indent="0" algn="ctr" defTabSz="1155700">
            <a:lnSpc>
              <a:spcPct val="90000"/>
            </a:lnSpc>
            <a:spcBef>
              <a:spcPct val="0"/>
            </a:spcBef>
            <a:spcAft>
              <a:spcPct val="35000"/>
            </a:spcAft>
            <a:buNone/>
          </a:pPr>
          <a:r>
            <a:rPr lang="el-GR" sz="1100" b="0" i="0" u="none" kern="1200" dirty="0">
              <a:solidFill>
                <a:prstClr val="white"/>
              </a:solidFill>
              <a:latin typeface="Trebuchet MS" panose="020B0603020202020204"/>
              <a:ea typeface="+mn-ea"/>
              <a:cs typeface="+mn-cs"/>
            </a:rPr>
            <a:t>0.66</a:t>
          </a:r>
        </a:p>
      </dgm:t>
    </dgm:pt>
    <dgm:pt modelId="{8E93FF7D-6389-466C-A100-018406949D60}" type="parTrans" cxnId="{47B06D3A-6682-4B59-9D33-A59E8D4430F3}">
      <dgm:prSet/>
      <dgm:spPr/>
      <dgm:t>
        <a:bodyPr/>
        <a:lstStyle/>
        <a:p>
          <a:endParaRPr lang="el-GR"/>
        </a:p>
      </dgm:t>
    </dgm:pt>
    <dgm:pt modelId="{936C2FC0-5501-4781-906C-81FCB44F3D36}" type="sibTrans" cxnId="{47B06D3A-6682-4B59-9D33-A59E8D4430F3}">
      <dgm:prSet/>
      <dgm:spPr/>
      <dgm:t>
        <a:bodyPr/>
        <a:lstStyle/>
        <a:p>
          <a:endParaRPr lang="el-GR"/>
        </a:p>
      </dgm:t>
    </dgm:pt>
    <dgm:pt modelId="{444AFE90-A1CE-4A8F-86F4-1EBA14562103}">
      <dgm:prSet custT="1"/>
      <dgm:spPr>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gm:spPr>
      <dgm:t>
        <a:bodyPr spcFirstLastPara="0" vert="horz" wrap="square" lIns="66040" tIns="49530" rIns="66040" bIns="49530" numCol="1" spcCol="1270" anchor="ctr" anchorCtr="0"/>
        <a:lstStyle/>
        <a:p>
          <a:pPr marL="0" lvl="0" indent="0" algn="ctr" defTabSz="1155700">
            <a:lnSpc>
              <a:spcPct val="90000"/>
            </a:lnSpc>
            <a:spcBef>
              <a:spcPct val="0"/>
            </a:spcBef>
            <a:spcAft>
              <a:spcPct val="35000"/>
            </a:spcAft>
            <a:buNone/>
          </a:pPr>
          <a:r>
            <a:rPr lang="el-GR" sz="1100" b="0" i="0" u="none" kern="1200" dirty="0">
              <a:solidFill>
                <a:prstClr val="white"/>
              </a:solidFill>
              <a:latin typeface="Trebuchet MS" panose="020B0603020202020204"/>
              <a:ea typeface="+mn-ea"/>
              <a:cs typeface="+mn-cs"/>
            </a:rPr>
            <a:t>25,592,590</a:t>
          </a:r>
        </a:p>
      </dgm:t>
    </dgm:pt>
    <dgm:pt modelId="{BC49F9DB-F2B9-4DEF-AD06-650AB163BF67}" type="parTrans" cxnId="{57073A7D-5BC6-4C1C-A839-F4028527322A}">
      <dgm:prSet/>
      <dgm:spPr/>
      <dgm:t>
        <a:bodyPr/>
        <a:lstStyle/>
        <a:p>
          <a:endParaRPr lang="el-GR"/>
        </a:p>
      </dgm:t>
    </dgm:pt>
    <dgm:pt modelId="{6F02CF2A-99AE-4F80-BEFE-CDC5CD44D660}" type="sibTrans" cxnId="{57073A7D-5BC6-4C1C-A839-F4028527322A}">
      <dgm:prSet/>
      <dgm:spPr/>
      <dgm:t>
        <a:bodyPr/>
        <a:lstStyle/>
        <a:p>
          <a:endParaRPr lang="el-GR"/>
        </a:p>
      </dgm:t>
    </dgm:pt>
    <dgm:pt modelId="{4D2AE8F9-14B8-4580-8B4F-7A303F663588}">
      <dgm:prSet custT="1"/>
      <dgm:spPr>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gm:spPr>
      <dgm:t>
        <a:bodyPr spcFirstLastPara="0" vert="horz" wrap="square" lIns="66040" tIns="49530" rIns="66040" bIns="49530" numCol="1" spcCol="1270" anchor="ctr" anchorCtr="0"/>
        <a:lstStyle/>
        <a:p>
          <a:pPr marL="0" lvl="0" indent="0" algn="ctr" defTabSz="1155700">
            <a:lnSpc>
              <a:spcPct val="90000"/>
            </a:lnSpc>
            <a:spcBef>
              <a:spcPct val="0"/>
            </a:spcBef>
            <a:spcAft>
              <a:spcPct val="35000"/>
            </a:spcAft>
            <a:buNone/>
          </a:pPr>
          <a:r>
            <a:rPr lang="el-GR" sz="1100" b="0" i="0" u="none" kern="1200" dirty="0">
              <a:solidFill>
                <a:prstClr val="white"/>
              </a:solidFill>
              <a:latin typeface="Trebuchet MS" panose="020B0603020202020204"/>
              <a:ea typeface="+mn-ea"/>
              <a:cs typeface="+mn-cs"/>
            </a:rPr>
            <a:t>0.55</a:t>
          </a:r>
        </a:p>
      </dgm:t>
    </dgm:pt>
    <dgm:pt modelId="{36A5B6F8-B55F-40FD-9E2B-9D8C1BE168AA}" type="parTrans" cxnId="{89FC7B19-2491-486C-8B39-1BDB6546CDB4}">
      <dgm:prSet/>
      <dgm:spPr/>
      <dgm:t>
        <a:bodyPr/>
        <a:lstStyle/>
        <a:p>
          <a:endParaRPr lang="el-GR"/>
        </a:p>
      </dgm:t>
    </dgm:pt>
    <dgm:pt modelId="{05405C1E-1579-4E0A-87C3-2338B011A577}" type="sibTrans" cxnId="{89FC7B19-2491-486C-8B39-1BDB6546CDB4}">
      <dgm:prSet/>
      <dgm:spPr/>
      <dgm:t>
        <a:bodyPr/>
        <a:lstStyle/>
        <a:p>
          <a:endParaRPr lang="el-GR"/>
        </a:p>
      </dgm:t>
    </dgm:pt>
    <dgm:pt modelId="{292F86F8-48F2-47E7-B81A-823598A370C9}">
      <dgm:prSet custT="1"/>
      <dgm:spPr>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gm:spPr>
      <dgm:t>
        <a:bodyPr spcFirstLastPara="0" vert="horz" wrap="square" lIns="66040" tIns="49530" rIns="66040" bIns="49530" numCol="1" spcCol="1270" anchor="ctr" anchorCtr="0"/>
        <a:lstStyle/>
        <a:p>
          <a:pPr marL="0" lvl="0" indent="0" algn="ctr" defTabSz="1155700">
            <a:lnSpc>
              <a:spcPct val="90000"/>
            </a:lnSpc>
            <a:spcBef>
              <a:spcPct val="0"/>
            </a:spcBef>
            <a:spcAft>
              <a:spcPct val="35000"/>
            </a:spcAft>
            <a:buNone/>
          </a:pPr>
          <a:r>
            <a:rPr lang="el-GR" sz="1100" b="0" i="0" u="none" kern="1200">
              <a:solidFill>
                <a:prstClr val="white"/>
              </a:solidFill>
              <a:latin typeface="Trebuchet MS" panose="020B0603020202020204"/>
              <a:ea typeface="+mn-ea"/>
              <a:cs typeface="+mn-cs"/>
            </a:rPr>
            <a:t>5,421,613</a:t>
          </a:r>
          <a:endParaRPr lang="el-GR" sz="1100" b="0" i="0" u="none" kern="1200" dirty="0">
            <a:solidFill>
              <a:prstClr val="white"/>
            </a:solidFill>
            <a:latin typeface="Trebuchet MS" panose="020B0603020202020204"/>
            <a:ea typeface="+mn-ea"/>
            <a:cs typeface="+mn-cs"/>
          </a:endParaRPr>
        </a:p>
      </dgm:t>
    </dgm:pt>
    <dgm:pt modelId="{F75DC56D-5929-4341-AECD-7D82572CED84}" type="parTrans" cxnId="{66FA89FB-C129-409E-AC65-B70BB4D3630C}">
      <dgm:prSet/>
      <dgm:spPr/>
      <dgm:t>
        <a:bodyPr/>
        <a:lstStyle/>
        <a:p>
          <a:endParaRPr lang="el-GR"/>
        </a:p>
      </dgm:t>
    </dgm:pt>
    <dgm:pt modelId="{EA814E8B-2090-45B0-9D74-CBF9EDB5BA4E}" type="sibTrans" cxnId="{66FA89FB-C129-409E-AC65-B70BB4D3630C}">
      <dgm:prSet/>
      <dgm:spPr/>
      <dgm:t>
        <a:bodyPr/>
        <a:lstStyle/>
        <a:p>
          <a:endParaRPr lang="el-GR"/>
        </a:p>
      </dgm:t>
    </dgm:pt>
    <dgm:pt modelId="{D214D2A2-56A4-4EC8-A0BF-61CE40F24B45}">
      <dgm:prSet custT="1"/>
      <dgm:spPr>
        <a:gradFill rotWithShape="0">
          <a:gsLst>
            <a:gs pos="0">
              <a:srgbClr val="5FCBEF">
                <a:tint val="40000"/>
                <a:hueOff val="0"/>
                <a:satOff val="0"/>
                <a:lumOff val="0"/>
                <a:alphaOff val="0"/>
                <a:tint val="96000"/>
                <a:lumMod val="100000"/>
              </a:srgbClr>
            </a:gs>
            <a:gs pos="78000">
              <a:srgbClr val="5FCBEF">
                <a:tint val="40000"/>
                <a:hueOff val="0"/>
                <a:satOff val="0"/>
                <a:lumOff val="0"/>
                <a:alphaOff val="0"/>
                <a:shade val="94000"/>
                <a:lumMod val="94000"/>
              </a:srgbClr>
            </a:gs>
          </a:gsLst>
          <a:lin ang="5400000" scaled="0"/>
        </a:gradFill>
        <a:ln>
          <a:noFill/>
        </a:ln>
        <a:effectLst/>
        <a:scene3d>
          <a:camera prst="orthographicFront"/>
          <a:lightRig rig="flat" dir="t"/>
        </a:scene3d>
        <a:sp3d z="-190500" extrusionH="12700" prstMaterial="plastic">
          <a:bevelT w="50800" h="50800"/>
        </a:sp3d>
      </dgm:spPr>
      <dgm:t>
        <a:bodyPr spcFirstLastPara="0" vert="horz" wrap="square" lIns="68580" tIns="68580" rIns="68580" bIns="68580" numCol="1" spcCol="1270" anchor="ctr" anchorCtr="0"/>
        <a:lstStyle/>
        <a:p>
          <a:pPr marL="0" lvl="0" indent="0" algn="ctr" defTabSz="800100">
            <a:lnSpc>
              <a:spcPct val="90000"/>
            </a:lnSpc>
            <a:spcBef>
              <a:spcPct val="0"/>
            </a:spcBef>
            <a:spcAft>
              <a:spcPct val="35000"/>
            </a:spcAft>
            <a:buNone/>
          </a:pPr>
          <a:r>
            <a:rPr lang="el-GR" sz="1800" kern="1200" dirty="0">
              <a:solidFill>
                <a:srgbClr val="002060"/>
              </a:solidFill>
              <a:latin typeface="Calibri" panose="020F0502020204030204" pitchFamily="34" charset="0"/>
              <a:ea typeface="+mn-ea"/>
              <a:cs typeface="Calibri" panose="020F0502020204030204" pitchFamily="34" charset="0"/>
            </a:rPr>
            <a:t>2022</a:t>
          </a:r>
        </a:p>
      </dgm:t>
    </dgm:pt>
    <dgm:pt modelId="{F04E698E-1174-412D-BB0E-FCC6C097B218}" type="parTrans" cxnId="{9F6C0834-DB9A-49A4-8FC6-477EA055C956}">
      <dgm:prSet/>
      <dgm:spPr/>
      <dgm:t>
        <a:bodyPr/>
        <a:lstStyle/>
        <a:p>
          <a:endParaRPr lang="el-GR"/>
        </a:p>
      </dgm:t>
    </dgm:pt>
    <dgm:pt modelId="{46D1F8D5-0668-413F-9E70-6AE68252F5A7}" type="sibTrans" cxnId="{9F6C0834-DB9A-49A4-8FC6-477EA055C956}">
      <dgm:prSet/>
      <dgm:spPr/>
      <dgm:t>
        <a:bodyPr/>
        <a:lstStyle/>
        <a:p>
          <a:endParaRPr lang="el-GR"/>
        </a:p>
      </dgm:t>
    </dgm:pt>
    <dgm:pt modelId="{E052B56B-2299-43E2-9EA0-4457D01E637C}">
      <dgm:prSet custT="1"/>
      <dgm:spPr>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gm:spPr>
      <dgm:t>
        <a:bodyPr spcFirstLastPara="0" vert="horz" wrap="square" lIns="66040" tIns="49530" rIns="66040" bIns="49530" numCol="1" spcCol="1270" anchor="ctr" anchorCtr="0"/>
        <a:lstStyle/>
        <a:p>
          <a:pPr marL="0" lvl="0" indent="0" algn="ctr" defTabSz="1155700">
            <a:lnSpc>
              <a:spcPct val="90000"/>
            </a:lnSpc>
            <a:spcBef>
              <a:spcPct val="0"/>
            </a:spcBef>
            <a:spcAft>
              <a:spcPct val="35000"/>
            </a:spcAft>
            <a:buNone/>
          </a:pPr>
          <a:r>
            <a:rPr lang="el-GR" sz="1100" b="0" i="0" u="none" kern="1200" dirty="0">
              <a:solidFill>
                <a:prstClr val="white"/>
              </a:solidFill>
              <a:latin typeface="Trebuchet MS" panose="020B0603020202020204"/>
              <a:ea typeface="+mn-ea"/>
              <a:cs typeface="+mn-cs"/>
            </a:rPr>
            <a:t>3.45</a:t>
          </a:r>
        </a:p>
      </dgm:t>
    </dgm:pt>
    <dgm:pt modelId="{B5E82EB2-3BA8-4A9A-B62C-6D53CBA25368}" type="parTrans" cxnId="{946BB741-11A5-4DAB-8A3C-0152FAE058EF}">
      <dgm:prSet/>
      <dgm:spPr/>
      <dgm:t>
        <a:bodyPr/>
        <a:lstStyle/>
        <a:p>
          <a:endParaRPr lang="el-GR"/>
        </a:p>
      </dgm:t>
    </dgm:pt>
    <dgm:pt modelId="{A90852CB-7B41-49FF-83E2-606EF3D3FFB7}" type="sibTrans" cxnId="{946BB741-11A5-4DAB-8A3C-0152FAE058EF}">
      <dgm:prSet/>
      <dgm:spPr/>
      <dgm:t>
        <a:bodyPr/>
        <a:lstStyle/>
        <a:p>
          <a:endParaRPr lang="el-GR"/>
        </a:p>
      </dgm:t>
    </dgm:pt>
    <dgm:pt modelId="{47AF7D06-D320-4FF4-BA74-9ED9272FA4FE}">
      <dgm:prSet custT="1"/>
      <dgm:spPr>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gm:spPr>
      <dgm:t>
        <a:bodyPr spcFirstLastPara="0" vert="horz" wrap="square" lIns="66040" tIns="49530" rIns="66040" bIns="49530" numCol="1" spcCol="1270" anchor="ctr" anchorCtr="0"/>
        <a:lstStyle/>
        <a:p>
          <a:pPr marL="0" lvl="0" indent="0" algn="ctr" defTabSz="1155700">
            <a:lnSpc>
              <a:spcPct val="90000"/>
            </a:lnSpc>
            <a:spcBef>
              <a:spcPct val="0"/>
            </a:spcBef>
            <a:spcAft>
              <a:spcPct val="35000"/>
            </a:spcAft>
            <a:buNone/>
          </a:pPr>
          <a:r>
            <a:rPr lang="el-GR" sz="1100" b="0" i="0" u="none" kern="1200" dirty="0">
              <a:solidFill>
                <a:prstClr val="white"/>
              </a:solidFill>
              <a:latin typeface="Trebuchet MS" panose="020B0603020202020204"/>
              <a:ea typeface="+mn-ea"/>
              <a:cs typeface="+mn-cs"/>
            </a:rPr>
            <a:t>6,429,568</a:t>
          </a:r>
        </a:p>
      </dgm:t>
    </dgm:pt>
    <dgm:pt modelId="{2B740C29-E01B-4CA3-9CF1-23FDDF4E3A85}" type="parTrans" cxnId="{F34E7F20-57A0-4EB3-8B48-D92944A3F720}">
      <dgm:prSet/>
      <dgm:spPr/>
      <dgm:t>
        <a:bodyPr/>
        <a:lstStyle/>
        <a:p>
          <a:endParaRPr lang="el-GR"/>
        </a:p>
      </dgm:t>
    </dgm:pt>
    <dgm:pt modelId="{0C241EE5-7FFC-4ECF-A28A-DFC285A1E23A}" type="sibTrans" cxnId="{F34E7F20-57A0-4EB3-8B48-D92944A3F720}">
      <dgm:prSet/>
      <dgm:spPr/>
      <dgm:t>
        <a:bodyPr/>
        <a:lstStyle/>
        <a:p>
          <a:endParaRPr lang="el-GR"/>
        </a:p>
      </dgm:t>
    </dgm:pt>
    <dgm:pt modelId="{8F566562-D02D-45B9-8A19-AACE74964877}">
      <dgm:prSet custT="1"/>
      <dgm:spPr>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gm:spPr>
      <dgm:t>
        <a:bodyPr spcFirstLastPara="0" vert="horz" wrap="square" lIns="66040" tIns="49530" rIns="66040" bIns="49530" numCol="1" spcCol="1270" anchor="ctr" anchorCtr="0"/>
        <a:lstStyle/>
        <a:p>
          <a:pPr marL="0" lvl="0" indent="0" algn="ctr" defTabSz="1155700">
            <a:lnSpc>
              <a:spcPct val="90000"/>
            </a:lnSpc>
            <a:spcBef>
              <a:spcPct val="0"/>
            </a:spcBef>
            <a:spcAft>
              <a:spcPct val="35000"/>
            </a:spcAft>
            <a:buNone/>
          </a:pPr>
          <a:r>
            <a:rPr lang="el-GR" sz="1100" b="0" i="0" u="none" kern="1200" dirty="0">
              <a:solidFill>
                <a:prstClr val="white"/>
              </a:solidFill>
              <a:latin typeface="Trebuchet MS" panose="020B0603020202020204"/>
              <a:ea typeface="+mn-ea"/>
              <a:cs typeface="+mn-cs"/>
            </a:rPr>
            <a:t>3.26</a:t>
          </a:r>
        </a:p>
      </dgm:t>
    </dgm:pt>
    <dgm:pt modelId="{44EAAE8A-B649-49C5-BC32-F84528B90180}" type="parTrans" cxnId="{E547CEA4-9582-4EC0-9F2D-C028F4F6862F}">
      <dgm:prSet/>
      <dgm:spPr/>
      <dgm:t>
        <a:bodyPr/>
        <a:lstStyle/>
        <a:p>
          <a:endParaRPr lang="el-GR"/>
        </a:p>
      </dgm:t>
    </dgm:pt>
    <dgm:pt modelId="{FC544A21-1782-47F5-8E16-91265768AFFA}" type="sibTrans" cxnId="{E547CEA4-9582-4EC0-9F2D-C028F4F6862F}">
      <dgm:prSet/>
      <dgm:spPr/>
      <dgm:t>
        <a:bodyPr/>
        <a:lstStyle/>
        <a:p>
          <a:endParaRPr lang="el-GR"/>
        </a:p>
      </dgm:t>
    </dgm:pt>
    <dgm:pt modelId="{F68BF8DA-2F2C-4A3E-B028-2B235588FBAC}">
      <dgm:prSet custT="1"/>
      <dgm:spPr>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gm:spPr>
      <dgm:t>
        <a:bodyPr spcFirstLastPara="0" vert="horz" wrap="square" lIns="66040" tIns="49530" rIns="66040" bIns="49530" numCol="1" spcCol="1270" anchor="ctr" anchorCtr="0"/>
        <a:lstStyle/>
        <a:p>
          <a:pPr marL="0" lvl="0" indent="0" algn="ctr" defTabSz="1155700">
            <a:lnSpc>
              <a:spcPct val="90000"/>
            </a:lnSpc>
            <a:spcBef>
              <a:spcPct val="0"/>
            </a:spcBef>
            <a:spcAft>
              <a:spcPct val="35000"/>
            </a:spcAft>
            <a:buNone/>
          </a:pPr>
          <a:r>
            <a:rPr lang="el-GR" sz="1100" b="0" i="0" u="none" kern="1200" dirty="0">
              <a:solidFill>
                <a:prstClr val="white"/>
              </a:solidFill>
              <a:latin typeface="Trebuchet MS" panose="020B0603020202020204"/>
              <a:ea typeface="+mn-ea"/>
              <a:cs typeface="+mn-cs"/>
            </a:rPr>
            <a:t>5,505,401</a:t>
          </a:r>
        </a:p>
      </dgm:t>
    </dgm:pt>
    <dgm:pt modelId="{094E2B82-8575-4EA8-A345-E5D8CBEBF9B5}" type="parTrans" cxnId="{1744A3C3-4BE8-4183-8433-F9B34276C372}">
      <dgm:prSet/>
      <dgm:spPr/>
      <dgm:t>
        <a:bodyPr/>
        <a:lstStyle/>
        <a:p>
          <a:endParaRPr lang="el-GR"/>
        </a:p>
      </dgm:t>
    </dgm:pt>
    <dgm:pt modelId="{686D54A7-2F2F-44C4-A18E-0E1C3D6CB833}" type="sibTrans" cxnId="{1744A3C3-4BE8-4183-8433-F9B34276C372}">
      <dgm:prSet/>
      <dgm:spPr/>
      <dgm:t>
        <a:bodyPr/>
        <a:lstStyle/>
        <a:p>
          <a:endParaRPr lang="el-GR"/>
        </a:p>
      </dgm:t>
    </dgm:pt>
    <dgm:pt modelId="{0F047D25-A874-44E5-A330-DA14C0B4D618}">
      <dgm:prSet custT="1"/>
      <dgm:spPr>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gm:spPr>
      <dgm:t>
        <a:bodyPr spcFirstLastPara="0" vert="horz" wrap="square" lIns="66040" tIns="49530" rIns="66040" bIns="49530" numCol="1" spcCol="1270" anchor="ctr" anchorCtr="0"/>
        <a:lstStyle/>
        <a:p>
          <a:pPr marL="0" lvl="0" indent="0" algn="ctr" defTabSz="1155700">
            <a:lnSpc>
              <a:spcPct val="90000"/>
            </a:lnSpc>
            <a:spcBef>
              <a:spcPct val="0"/>
            </a:spcBef>
            <a:spcAft>
              <a:spcPct val="35000"/>
            </a:spcAft>
            <a:buNone/>
          </a:pPr>
          <a:r>
            <a:rPr lang="el-GR" sz="1100" b="0" i="0" u="none" kern="1200" dirty="0">
              <a:solidFill>
                <a:prstClr val="white"/>
              </a:solidFill>
              <a:latin typeface="Trebuchet MS" panose="020B0603020202020204"/>
              <a:ea typeface="+mn-ea"/>
              <a:cs typeface="+mn-cs"/>
            </a:rPr>
            <a:t>4.13</a:t>
          </a:r>
        </a:p>
      </dgm:t>
    </dgm:pt>
    <dgm:pt modelId="{98B58F78-0907-4256-9F61-7141C46D2FAB}" type="parTrans" cxnId="{8BB57C93-51D7-4162-9B72-7A63BAEA4B4B}">
      <dgm:prSet/>
      <dgm:spPr/>
      <dgm:t>
        <a:bodyPr/>
        <a:lstStyle/>
        <a:p>
          <a:endParaRPr lang="el-GR"/>
        </a:p>
      </dgm:t>
    </dgm:pt>
    <dgm:pt modelId="{7205A7C7-915B-49F9-BF8D-48560280522A}" type="sibTrans" cxnId="{8BB57C93-51D7-4162-9B72-7A63BAEA4B4B}">
      <dgm:prSet/>
      <dgm:spPr/>
      <dgm:t>
        <a:bodyPr/>
        <a:lstStyle/>
        <a:p>
          <a:endParaRPr lang="el-GR"/>
        </a:p>
      </dgm:t>
    </dgm:pt>
    <dgm:pt modelId="{F6DBAB12-A691-4CD6-951C-B40BF8D04054}">
      <dgm:prSet custT="1"/>
      <dgm:spPr>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gm:spPr>
      <dgm:t>
        <a:bodyPr spcFirstLastPara="0" vert="horz" wrap="square" lIns="66040" tIns="49530" rIns="66040" bIns="49530" numCol="1" spcCol="1270" anchor="ctr" anchorCtr="0"/>
        <a:lstStyle/>
        <a:p>
          <a:pPr marL="0" lvl="0" indent="0" algn="ctr" defTabSz="1155700">
            <a:lnSpc>
              <a:spcPct val="90000"/>
            </a:lnSpc>
            <a:spcBef>
              <a:spcPct val="0"/>
            </a:spcBef>
            <a:spcAft>
              <a:spcPct val="35000"/>
            </a:spcAft>
            <a:buNone/>
          </a:pPr>
          <a:r>
            <a:rPr lang="el-GR" sz="1100" b="0" i="0" u="none" kern="1200" dirty="0">
              <a:solidFill>
                <a:prstClr val="white"/>
              </a:solidFill>
              <a:latin typeface="Trebuchet MS" panose="020B0603020202020204"/>
              <a:ea typeface="+mn-ea"/>
              <a:cs typeface="+mn-cs"/>
            </a:rPr>
            <a:t>18,347,312</a:t>
          </a:r>
        </a:p>
      </dgm:t>
    </dgm:pt>
    <dgm:pt modelId="{7C0DDCE0-EA29-4907-B7CA-27E239689290}" type="parTrans" cxnId="{BD2A38BC-72B5-4A22-85D7-9E81E40CE0AE}">
      <dgm:prSet/>
      <dgm:spPr/>
      <dgm:t>
        <a:bodyPr/>
        <a:lstStyle/>
        <a:p>
          <a:endParaRPr lang="el-GR"/>
        </a:p>
      </dgm:t>
    </dgm:pt>
    <dgm:pt modelId="{96D75488-CE28-4862-B0ED-0F40FCEB21A7}" type="sibTrans" cxnId="{BD2A38BC-72B5-4A22-85D7-9E81E40CE0AE}">
      <dgm:prSet/>
      <dgm:spPr/>
      <dgm:t>
        <a:bodyPr/>
        <a:lstStyle/>
        <a:p>
          <a:endParaRPr lang="el-GR"/>
        </a:p>
      </dgm:t>
    </dgm:pt>
    <dgm:pt modelId="{9063CC69-8BC4-49D2-BCC7-7A3B66740C18}">
      <dgm:prSet custT="1"/>
      <dgm:spPr>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gm:spPr>
      <dgm:t>
        <a:bodyPr spcFirstLastPara="0" vert="horz" wrap="square" lIns="66040" tIns="49530" rIns="66040" bIns="49530" numCol="1" spcCol="1270" anchor="ctr" anchorCtr="0"/>
        <a:lstStyle/>
        <a:p>
          <a:pPr marL="0" lvl="0" indent="0" algn="ctr" defTabSz="1155700">
            <a:lnSpc>
              <a:spcPct val="90000"/>
            </a:lnSpc>
            <a:spcBef>
              <a:spcPct val="0"/>
            </a:spcBef>
            <a:spcAft>
              <a:spcPct val="35000"/>
            </a:spcAft>
            <a:buNone/>
          </a:pPr>
          <a:r>
            <a:rPr lang="el-GR" sz="1100" b="0" i="0" u="none" kern="1200" dirty="0">
              <a:solidFill>
                <a:prstClr val="white"/>
              </a:solidFill>
              <a:latin typeface="Trebuchet MS" panose="020B0603020202020204"/>
              <a:ea typeface="+mn-ea"/>
              <a:cs typeface="+mn-cs"/>
            </a:rPr>
            <a:t>4.45</a:t>
          </a:r>
        </a:p>
      </dgm:t>
    </dgm:pt>
    <dgm:pt modelId="{285437C7-A63E-4FC6-86B4-13E65A8D7AD0}" type="parTrans" cxnId="{94EB2395-4E45-4934-9D56-50FFC4E4FCC0}">
      <dgm:prSet/>
      <dgm:spPr/>
      <dgm:t>
        <a:bodyPr/>
        <a:lstStyle/>
        <a:p>
          <a:endParaRPr lang="el-GR"/>
        </a:p>
      </dgm:t>
    </dgm:pt>
    <dgm:pt modelId="{8CEFAC63-4FE0-4BB8-8CE1-26F80B9902E5}" type="sibTrans" cxnId="{94EB2395-4E45-4934-9D56-50FFC4E4FCC0}">
      <dgm:prSet/>
      <dgm:spPr/>
      <dgm:t>
        <a:bodyPr/>
        <a:lstStyle/>
        <a:p>
          <a:endParaRPr lang="el-GR"/>
        </a:p>
      </dgm:t>
    </dgm:pt>
    <dgm:pt modelId="{46C02A3D-84E3-42B5-A205-A004C8D4844A}">
      <dgm:prSet custT="1"/>
      <dgm:spPr>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gm:spPr>
      <dgm:t>
        <a:bodyPr spcFirstLastPara="0" vert="horz" wrap="square" lIns="66040" tIns="49530" rIns="66040" bIns="49530" numCol="1" spcCol="1270" anchor="ctr" anchorCtr="0"/>
        <a:lstStyle/>
        <a:p>
          <a:pPr marL="0" lvl="0" indent="0" algn="ctr" defTabSz="1155700">
            <a:lnSpc>
              <a:spcPct val="90000"/>
            </a:lnSpc>
            <a:spcBef>
              <a:spcPct val="0"/>
            </a:spcBef>
            <a:spcAft>
              <a:spcPct val="35000"/>
            </a:spcAft>
            <a:buNone/>
          </a:pPr>
          <a:r>
            <a:rPr lang="el-GR" sz="1100" b="0" i="0" u="none" kern="1200" dirty="0">
              <a:solidFill>
                <a:prstClr val="white"/>
              </a:solidFill>
              <a:latin typeface="Trebuchet MS" panose="020B0603020202020204"/>
              <a:ea typeface="+mn-ea"/>
              <a:cs typeface="+mn-cs"/>
            </a:rPr>
            <a:t>32,153,082</a:t>
          </a:r>
        </a:p>
      </dgm:t>
    </dgm:pt>
    <dgm:pt modelId="{B08860B0-A742-4835-9C6E-93DDAA44C682}" type="parTrans" cxnId="{83552E2C-F7BE-4C90-A4F2-5D9E975DD9E7}">
      <dgm:prSet/>
      <dgm:spPr/>
      <dgm:t>
        <a:bodyPr/>
        <a:lstStyle/>
        <a:p>
          <a:endParaRPr lang="el-GR"/>
        </a:p>
      </dgm:t>
    </dgm:pt>
    <dgm:pt modelId="{54DB42CA-5503-468D-8F6E-EBA02432894C}" type="sibTrans" cxnId="{83552E2C-F7BE-4C90-A4F2-5D9E975DD9E7}">
      <dgm:prSet/>
      <dgm:spPr/>
      <dgm:t>
        <a:bodyPr/>
        <a:lstStyle/>
        <a:p>
          <a:endParaRPr lang="el-GR"/>
        </a:p>
      </dgm:t>
    </dgm:pt>
    <dgm:pt modelId="{75420143-8A26-4371-8014-D181E069C13C}">
      <dgm:prSet custT="1"/>
      <dgm:spPr>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gm:spPr>
      <dgm:t>
        <a:bodyPr spcFirstLastPara="0" vert="horz" wrap="square" lIns="66040" tIns="49530" rIns="66040" bIns="49530" numCol="1" spcCol="1270" anchor="ctr" anchorCtr="0"/>
        <a:lstStyle/>
        <a:p>
          <a:pPr marL="0" lvl="0" indent="0" algn="ctr" defTabSz="1155700">
            <a:lnSpc>
              <a:spcPct val="90000"/>
            </a:lnSpc>
            <a:spcBef>
              <a:spcPct val="0"/>
            </a:spcBef>
            <a:spcAft>
              <a:spcPct val="35000"/>
            </a:spcAft>
            <a:buNone/>
          </a:pPr>
          <a:r>
            <a:rPr lang="el-GR" sz="1100" b="0" i="0" u="none" kern="1200" dirty="0">
              <a:solidFill>
                <a:prstClr val="white"/>
              </a:solidFill>
              <a:latin typeface="Trebuchet MS" panose="020B0603020202020204"/>
              <a:ea typeface="+mn-ea"/>
              <a:cs typeface="+mn-cs"/>
            </a:rPr>
            <a:t>3.42</a:t>
          </a:r>
        </a:p>
      </dgm:t>
    </dgm:pt>
    <dgm:pt modelId="{501CCB75-4638-4104-B86E-797D780B77E3}" type="parTrans" cxnId="{AD078345-7DF6-4457-95BC-83DB1E68FC7E}">
      <dgm:prSet/>
      <dgm:spPr/>
      <dgm:t>
        <a:bodyPr/>
        <a:lstStyle/>
        <a:p>
          <a:endParaRPr lang="el-GR"/>
        </a:p>
      </dgm:t>
    </dgm:pt>
    <dgm:pt modelId="{08EEE27E-88B5-4170-A16D-FA7CA08307FA}" type="sibTrans" cxnId="{AD078345-7DF6-4457-95BC-83DB1E68FC7E}">
      <dgm:prSet/>
      <dgm:spPr/>
      <dgm:t>
        <a:bodyPr/>
        <a:lstStyle/>
        <a:p>
          <a:endParaRPr lang="el-GR"/>
        </a:p>
      </dgm:t>
    </dgm:pt>
    <dgm:pt modelId="{FF2D2502-8D3F-43D6-9100-C32F3D6AB545}">
      <dgm:prSet custT="1"/>
      <dgm:spPr>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gm:spPr>
      <dgm:t>
        <a:bodyPr spcFirstLastPara="0" vert="horz" wrap="square" lIns="66040" tIns="49530" rIns="66040" bIns="49530" numCol="1" spcCol="1270" anchor="ctr" anchorCtr="0"/>
        <a:lstStyle/>
        <a:p>
          <a:pPr marL="0" lvl="0" indent="0" algn="ctr" defTabSz="1155700">
            <a:lnSpc>
              <a:spcPct val="90000"/>
            </a:lnSpc>
            <a:spcBef>
              <a:spcPct val="0"/>
            </a:spcBef>
            <a:spcAft>
              <a:spcPct val="35000"/>
            </a:spcAft>
            <a:buNone/>
          </a:pPr>
          <a:r>
            <a:rPr lang="el-GR" sz="1100" b="0" i="0" u="none" kern="1200" dirty="0">
              <a:solidFill>
                <a:prstClr val="white"/>
              </a:solidFill>
              <a:latin typeface="Trebuchet MS" panose="020B0603020202020204"/>
              <a:ea typeface="+mn-ea"/>
              <a:cs typeface="+mn-cs"/>
            </a:rPr>
            <a:t>6,335,003</a:t>
          </a:r>
        </a:p>
      </dgm:t>
    </dgm:pt>
    <dgm:pt modelId="{2466DBBF-8DD3-4F60-9861-F0B0952AE410}" type="parTrans" cxnId="{F05311F6-9762-4E01-99E9-547D29DBF220}">
      <dgm:prSet/>
      <dgm:spPr/>
      <dgm:t>
        <a:bodyPr/>
        <a:lstStyle/>
        <a:p>
          <a:endParaRPr lang="el-GR"/>
        </a:p>
      </dgm:t>
    </dgm:pt>
    <dgm:pt modelId="{9DE33992-F655-46A5-9B9F-EE7142C2A55A}" type="sibTrans" cxnId="{F05311F6-9762-4E01-99E9-547D29DBF220}">
      <dgm:prSet/>
      <dgm:spPr/>
      <dgm:t>
        <a:bodyPr/>
        <a:lstStyle/>
        <a:p>
          <a:endParaRPr lang="el-GR"/>
        </a:p>
      </dgm:t>
    </dgm:pt>
    <dgm:pt modelId="{6F4EEF14-0592-427E-9FAB-4A28E22D41C8}">
      <dgm:prSet custT="1"/>
      <dgm:spPr>
        <a:gradFill rotWithShape="0">
          <a:gsLst>
            <a:gs pos="0">
              <a:srgbClr val="5FCBEF">
                <a:tint val="40000"/>
                <a:hueOff val="0"/>
                <a:satOff val="0"/>
                <a:lumOff val="0"/>
                <a:alphaOff val="0"/>
                <a:tint val="96000"/>
                <a:lumMod val="100000"/>
              </a:srgbClr>
            </a:gs>
            <a:gs pos="78000">
              <a:srgbClr val="5FCBEF">
                <a:tint val="40000"/>
                <a:hueOff val="0"/>
                <a:satOff val="0"/>
                <a:lumOff val="0"/>
                <a:alphaOff val="0"/>
                <a:shade val="94000"/>
                <a:lumMod val="94000"/>
              </a:srgbClr>
            </a:gs>
          </a:gsLst>
          <a:lin ang="5400000" scaled="0"/>
        </a:gradFill>
        <a:ln>
          <a:noFill/>
        </a:ln>
        <a:effectLst/>
        <a:scene3d>
          <a:camera prst="orthographicFront"/>
          <a:lightRig rig="flat" dir="t"/>
        </a:scene3d>
        <a:sp3d z="-190500" extrusionH="12700" prstMaterial="plastic">
          <a:bevelT w="50800" h="50800"/>
        </a:sp3d>
      </dgm:spPr>
      <dgm:t>
        <a:bodyPr spcFirstLastPara="0" vert="horz" wrap="square" lIns="68580" tIns="68580" rIns="68580" bIns="68580" numCol="1" spcCol="1270" anchor="ctr" anchorCtr="0"/>
        <a:lstStyle/>
        <a:p>
          <a:pPr marL="0" lvl="0" indent="0" algn="ctr" defTabSz="800100">
            <a:lnSpc>
              <a:spcPct val="90000"/>
            </a:lnSpc>
            <a:spcBef>
              <a:spcPct val="0"/>
            </a:spcBef>
            <a:spcAft>
              <a:spcPct val="35000"/>
            </a:spcAft>
            <a:buNone/>
          </a:pPr>
          <a:r>
            <a:rPr lang="el-GR" sz="1800" kern="1200" dirty="0">
              <a:solidFill>
                <a:srgbClr val="002060"/>
              </a:solidFill>
              <a:latin typeface="Calibri" panose="020F0502020204030204" pitchFamily="34" charset="0"/>
              <a:ea typeface="+mn-ea"/>
              <a:cs typeface="Calibri" panose="020F0502020204030204" pitchFamily="34" charset="0"/>
            </a:rPr>
            <a:t>2023</a:t>
          </a:r>
        </a:p>
      </dgm:t>
    </dgm:pt>
    <dgm:pt modelId="{AB99A215-AB97-4DEE-A471-DFEDAF914E98}" type="parTrans" cxnId="{D5E171AB-ABCB-45A4-B3E1-F4C732DD59BC}">
      <dgm:prSet/>
      <dgm:spPr/>
      <dgm:t>
        <a:bodyPr/>
        <a:lstStyle/>
        <a:p>
          <a:endParaRPr lang="el-GR"/>
        </a:p>
      </dgm:t>
    </dgm:pt>
    <dgm:pt modelId="{33BF5773-41CE-4ED1-993F-41B3B37493DA}" type="sibTrans" cxnId="{D5E171AB-ABCB-45A4-B3E1-F4C732DD59BC}">
      <dgm:prSet/>
      <dgm:spPr/>
      <dgm:t>
        <a:bodyPr/>
        <a:lstStyle/>
        <a:p>
          <a:endParaRPr lang="el-GR"/>
        </a:p>
      </dgm:t>
    </dgm:pt>
    <dgm:pt modelId="{1ABF432A-E275-43B4-9328-D66E878DEDD2}">
      <dgm:prSet custT="1"/>
      <dgm:spPr>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gm:spPr>
      <dgm:t>
        <a:bodyPr spcFirstLastPara="0" vert="horz" wrap="square" lIns="66040" tIns="49530" rIns="66040" bIns="49530" numCol="1" spcCol="1270" anchor="ctr" anchorCtr="0"/>
        <a:lstStyle/>
        <a:p>
          <a:pPr marL="0" lvl="0" indent="0" algn="ctr" defTabSz="1155700">
            <a:lnSpc>
              <a:spcPct val="90000"/>
            </a:lnSpc>
            <a:spcBef>
              <a:spcPct val="0"/>
            </a:spcBef>
            <a:spcAft>
              <a:spcPct val="35000"/>
            </a:spcAft>
            <a:buNone/>
          </a:pPr>
          <a:r>
            <a:rPr lang="el-GR" sz="1100" b="0" i="0" u="none" kern="1200" dirty="0">
              <a:solidFill>
                <a:prstClr val="white"/>
              </a:solidFill>
              <a:latin typeface="Trebuchet MS" panose="020B0603020202020204"/>
              <a:ea typeface="+mn-ea"/>
              <a:cs typeface="+mn-cs"/>
            </a:rPr>
            <a:t>5.07</a:t>
          </a:r>
        </a:p>
      </dgm:t>
    </dgm:pt>
    <dgm:pt modelId="{FE164BC9-A36B-448E-93A2-CC69801D2858}" type="parTrans" cxnId="{AE46E4F4-E623-4875-8DDF-770245B34364}">
      <dgm:prSet/>
      <dgm:spPr/>
      <dgm:t>
        <a:bodyPr/>
        <a:lstStyle/>
        <a:p>
          <a:endParaRPr lang="el-GR"/>
        </a:p>
      </dgm:t>
    </dgm:pt>
    <dgm:pt modelId="{FF54FCD2-1612-4169-A0E3-468FA681F03D}" type="sibTrans" cxnId="{AE46E4F4-E623-4875-8DDF-770245B34364}">
      <dgm:prSet/>
      <dgm:spPr/>
      <dgm:t>
        <a:bodyPr/>
        <a:lstStyle/>
        <a:p>
          <a:endParaRPr lang="el-GR"/>
        </a:p>
      </dgm:t>
    </dgm:pt>
    <dgm:pt modelId="{3F518836-203E-43AB-A792-04BBD7BA533E}">
      <dgm:prSet custT="1"/>
      <dgm:spPr>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gm:spPr>
      <dgm:t>
        <a:bodyPr spcFirstLastPara="0" vert="horz" wrap="square" lIns="66040" tIns="49530" rIns="66040" bIns="49530" numCol="1" spcCol="1270" anchor="ctr" anchorCtr="0"/>
        <a:lstStyle/>
        <a:p>
          <a:pPr marL="0" lvl="0" indent="0" algn="ctr" defTabSz="1155700">
            <a:lnSpc>
              <a:spcPct val="90000"/>
            </a:lnSpc>
            <a:spcBef>
              <a:spcPct val="0"/>
            </a:spcBef>
            <a:spcAft>
              <a:spcPct val="35000"/>
            </a:spcAft>
            <a:buNone/>
          </a:pPr>
          <a:r>
            <a:rPr lang="el-GR" sz="1100" b="0" i="0" u="none" kern="1200" dirty="0">
              <a:solidFill>
                <a:prstClr val="white"/>
              </a:solidFill>
              <a:latin typeface="Trebuchet MS" panose="020B0603020202020204"/>
              <a:ea typeface="+mn-ea"/>
              <a:cs typeface="+mn-cs"/>
            </a:rPr>
            <a:t>8,533,578</a:t>
          </a:r>
        </a:p>
      </dgm:t>
    </dgm:pt>
    <dgm:pt modelId="{2D917354-D59E-488D-AE29-6AA6643E1DC4}" type="parTrans" cxnId="{AF423231-FA21-465F-A8DF-974281DA4CD9}">
      <dgm:prSet/>
      <dgm:spPr/>
      <dgm:t>
        <a:bodyPr/>
        <a:lstStyle/>
        <a:p>
          <a:endParaRPr lang="el-GR"/>
        </a:p>
      </dgm:t>
    </dgm:pt>
    <dgm:pt modelId="{A2E6937D-6D10-4C21-AAAA-12BD80B48E36}" type="sibTrans" cxnId="{AF423231-FA21-465F-A8DF-974281DA4CD9}">
      <dgm:prSet/>
      <dgm:spPr/>
      <dgm:t>
        <a:bodyPr/>
        <a:lstStyle/>
        <a:p>
          <a:endParaRPr lang="el-GR"/>
        </a:p>
      </dgm:t>
    </dgm:pt>
    <dgm:pt modelId="{125602E2-2F8C-4DC6-8C96-0DBDD20F821C}">
      <dgm:prSet custT="1"/>
      <dgm:spPr>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gm:spPr>
      <dgm:t>
        <a:bodyPr spcFirstLastPara="0" vert="horz" wrap="square" lIns="66040" tIns="49530" rIns="66040" bIns="49530" numCol="1" spcCol="1270" anchor="ctr" anchorCtr="0"/>
        <a:lstStyle/>
        <a:p>
          <a:pPr marL="0" lvl="0" indent="0" algn="ctr" defTabSz="1155700">
            <a:lnSpc>
              <a:spcPct val="90000"/>
            </a:lnSpc>
            <a:spcBef>
              <a:spcPct val="0"/>
            </a:spcBef>
            <a:spcAft>
              <a:spcPct val="35000"/>
            </a:spcAft>
            <a:buNone/>
          </a:pPr>
          <a:r>
            <a:rPr lang="el-GR" sz="1100" b="0" i="0" u="none" kern="1200" dirty="0">
              <a:solidFill>
                <a:prstClr val="white"/>
              </a:solidFill>
              <a:latin typeface="Trebuchet MS" panose="020B0603020202020204"/>
              <a:ea typeface="+mn-ea"/>
              <a:cs typeface="+mn-cs"/>
            </a:rPr>
            <a:t>5.60</a:t>
          </a:r>
        </a:p>
      </dgm:t>
    </dgm:pt>
    <dgm:pt modelId="{19E7E2F4-9AE9-449B-81E3-27A59C9EE28F}" type="parTrans" cxnId="{7BB8BAE1-519E-4BA6-B91A-C9C6CC429707}">
      <dgm:prSet/>
      <dgm:spPr/>
      <dgm:t>
        <a:bodyPr/>
        <a:lstStyle/>
        <a:p>
          <a:endParaRPr lang="el-GR"/>
        </a:p>
      </dgm:t>
    </dgm:pt>
    <dgm:pt modelId="{2764E449-F946-4DEE-A3CE-8C37BC3C1C10}" type="sibTrans" cxnId="{7BB8BAE1-519E-4BA6-B91A-C9C6CC429707}">
      <dgm:prSet/>
      <dgm:spPr/>
      <dgm:t>
        <a:bodyPr/>
        <a:lstStyle/>
        <a:p>
          <a:endParaRPr lang="el-GR"/>
        </a:p>
      </dgm:t>
    </dgm:pt>
    <dgm:pt modelId="{1DC8926F-BE1B-46CE-AC01-E3C1AB4D4DDA}">
      <dgm:prSet custT="1"/>
      <dgm:spPr>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gm:spPr>
      <dgm:t>
        <a:bodyPr spcFirstLastPara="0" vert="horz" wrap="square" lIns="66040" tIns="49530" rIns="66040" bIns="49530" numCol="1" spcCol="1270" anchor="ctr" anchorCtr="0"/>
        <a:lstStyle/>
        <a:p>
          <a:pPr marL="0" lvl="0" indent="0" algn="ctr" defTabSz="1155700">
            <a:lnSpc>
              <a:spcPct val="90000"/>
            </a:lnSpc>
            <a:spcBef>
              <a:spcPct val="0"/>
            </a:spcBef>
            <a:spcAft>
              <a:spcPct val="35000"/>
            </a:spcAft>
            <a:buNone/>
          </a:pPr>
          <a:r>
            <a:rPr lang="el-GR" sz="1100" b="0" i="0" u="none" kern="1200" dirty="0">
              <a:solidFill>
                <a:prstClr val="white"/>
              </a:solidFill>
              <a:latin typeface="Trebuchet MS" panose="020B0603020202020204"/>
              <a:ea typeface="+mn-ea"/>
              <a:cs typeface="+mn-cs"/>
            </a:rPr>
            <a:t>5,975,135</a:t>
          </a:r>
        </a:p>
      </dgm:t>
    </dgm:pt>
    <dgm:pt modelId="{04CDCB54-5953-4371-96C8-B41DBB484DEC}" type="parTrans" cxnId="{33FD2BA9-64B9-4681-B7C3-3B0757DF1BBE}">
      <dgm:prSet/>
      <dgm:spPr/>
      <dgm:t>
        <a:bodyPr/>
        <a:lstStyle/>
        <a:p>
          <a:endParaRPr lang="el-GR"/>
        </a:p>
      </dgm:t>
    </dgm:pt>
    <dgm:pt modelId="{D42E699D-170D-4A84-9895-BEADF1279780}" type="sibTrans" cxnId="{33FD2BA9-64B9-4681-B7C3-3B0757DF1BBE}">
      <dgm:prSet/>
      <dgm:spPr/>
      <dgm:t>
        <a:bodyPr/>
        <a:lstStyle/>
        <a:p>
          <a:endParaRPr lang="el-GR"/>
        </a:p>
      </dgm:t>
    </dgm:pt>
    <dgm:pt modelId="{2E272D94-1591-4246-B034-58E7C4855AA5}">
      <dgm:prSet custT="1"/>
      <dgm:spPr>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gm:spPr>
      <dgm:t>
        <a:bodyPr spcFirstLastPara="0" vert="horz" wrap="square" lIns="66040" tIns="49530" rIns="66040" bIns="49530" numCol="1" spcCol="1270" anchor="ctr" anchorCtr="0"/>
        <a:lstStyle/>
        <a:p>
          <a:pPr marL="0" lvl="0" indent="0" algn="ctr" defTabSz="1155700">
            <a:lnSpc>
              <a:spcPct val="90000"/>
            </a:lnSpc>
            <a:spcBef>
              <a:spcPct val="0"/>
            </a:spcBef>
            <a:spcAft>
              <a:spcPct val="35000"/>
            </a:spcAft>
            <a:buNone/>
          </a:pPr>
          <a:r>
            <a:rPr lang="el-GR" sz="1100" b="0" i="0" u="none" kern="1200" dirty="0">
              <a:solidFill>
                <a:prstClr val="white"/>
              </a:solidFill>
              <a:latin typeface="Trebuchet MS" panose="020B0603020202020204"/>
              <a:ea typeface="+mn-ea"/>
              <a:cs typeface="+mn-cs"/>
            </a:rPr>
            <a:t>5.32</a:t>
          </a:r>
        </a:p>
      </dgm:t>
    </dgm:pt>
    <dgm:pt modelId="{17B6D062-B55C-4027-ABD2-E433C2FCCD70}" type="parTrans" cxnId="{71AF1FF2-D1B6-42AC-BCD8-0BFFF7700A73}">
      <dgm:prSet/>
      <dgm:spPr/>
      <dgm:t>
        <a:bodyPr/>
        <a:lstStyle/>
        <a:p>
          <a:endParaRPr lang="el-GR"/>
        </a:p>
      </dgm:t>
    </dgm:pt>
    <dgm:pt modelId="{E5470BAE-DC00-4118-ABB2-2610977F16ED}" type="sibTrans" cxnId="{71AF1FF2-D1B6-42AC-BCD8-0BFFF7700A73}">
      <dgm:prSet/>
      <dgm:spPr/>
      <dgm:t>
        <a:bodyPr/>
        <a:lstStyle/>
        <a:p>
          <a:endParaRPr lang="el-GR"/>
        </a:p>
      </dgm:t>
    </dgm:pt>
    <dgm:pt modelId="{D515B510-A5F5-419F-949F-17343CB541F3}">
      <dgm:prSet custT="1"/>
      <dgm:spPr>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gm:spPr>
      <dgm:t>
        <a:bodyPr spcFirstLastPara="0" vert="horz" wrap="square" lIns="66040" tIns="49530" rIns="66040" bIns="49530" numCol="1" spcCol="1270" anchor="ctr" anchorCtr="0"/>
        <a:lstStyle/>
        <a:p>
          <a:pPr marL="0" lvl="0" indent="0" algn="ctr" defTabSz="1155700">
            <a:lnSpc>
              <a:spcPct val="90000"/>
            </a:lnSpc>
            <a:spcBef>
              <a:spcPct val="0"/>
            </a:spcBef>
            <a:spcAft>
              <a:spcPct val="35000"/>
            </a:spcAft>
            <a:buNone/>
          </a:pPr>
          <a:r>
            <a:rPr lang="el-GR" sz="1100" b="0" i="0" u="none" kern="1200" dirty="0">
              <a:solidFill>
                <a:prstClr val="white"/>
              </a:solidFill>
              <a:latin typeface="Trebuchet MS" panose="020B0603020202020204"/>
              <a:ea typeface="+mn-ea"/>
              <a:cs typeface="+mn-cs"/>
            </a:rPr>
            <a:t>14,659,882</a:t>
          </a:r>
        </a:p>
      </dgm:t>
    </dgm:pt>
    <dgm:pt modelId="{505E34F3-8B77-43AE-A1ED-77F1510952FE}" type="parTrans" cxnId="{1D56E63C-CEE3-442B-B652-85DD023D5A3C}">
      <dgm:prSet/>
      <dgm:spPr/>
      <dgm:t>
        <a:bodyPr/>
        <a:lstStyle/>
        <a:p>
          <a:endParaRPr lang="el-GR"/>
        </a:p>
      </dgm:t>
    </dgm:pt>
    <dgm:pt modelId="{DF2CDF02-CEF9-4AF4-9D24-E285389C1CD2}" type="sibTrans" cxnId="{1D56E63C-CEE3-442B-B652-85DD023D5A3C}">
      <dgm:prSet/>
      <dgm:spPr/>
      <dgm:t>
        <a:bodyPr/>
        <a:lstStyle/>
        <a:p>
          <a:endParaRPr lang="el-GR"/>
        </a:p>
      </dgm:t>
    </dgm:pt>
    <dgm:pt modelId="{93FA5776-458B-4CA1-8A80-2848CC188B6B}">
      <dgm:prSet custT="1"/>
      <dgm:spPr>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gm:spPr>
      <dgm:t>
        <a:bodyPr spcFirstLastPara="0" vert="horz" wrap="square" lIns="66040" tIns="49530" rIns="66040" bIns="49530" numCol="1" spcCol="1270" anchor="ctr" anchorCtr="0"/>
        <a:lstStyle/>
        <a:p>
          <a:pPr marL="0" lvl="0" indent="0" algn="ctr" defTabSz="1155700">
            <a:lnSpc>
              <a:spcPct val="90000"/>
            </a:lnSpc>
            <a:spcBef>
              <a:spcPct val="0"/>
            </a:spcBef>
            <a:spcAft>
              <a:spcPct val="35000"/>
            </a:spcAft>
            <a:buNone/>
          </a:pPr>
          <a:r>
            <a:rPr lang="el-GR" sz="1100" b="0" i="0" u="none" kern="1200" dirty="0">
              <a:solidFill>
                <a:prstClr val="white"/>
              </a:solidFill>
              <a:latin typeface="Trebuchet MS" panose="020B0603020202020204"/>
              <a:ea typeface="+mn-ea"/>
              <a:cs typeface="+mn-cs"/>
            </a:rPr>
            <a:t>4.77</a:t>
          </a:r>
        </a:p>
      </dgm:t>
    </dgm:pt>
    <dgm:pt modelId="{34175CE2-FB8B-43C4-AC9E-3C198BB116D5}" type="parTrans" cxnId="{F8DA1EC7-E71E-4336-A337-7681AFB67C54}">
      <dgm:prSet/>
      <dgm:spPr/>
      <dgm:t>
        <a:bodyPr/>
        <a:lstStyle/>
        <a:p>
          <a:endParaRPr lang="el-GR"/>
        </a:p>
      </dgm:t>
    </dgm:pt>
    <dgm:pt modelId="{B3D71404-9A1E-4BD7-A6F0-A89A8C3A19F3}" type="sibTrans" cxnId="{F8DA1EC7-E71E-4336-A337-7681AFB67C54}">
      <dgm:prSet/>
      <dgm:spPr/>
      <dgm:t>
        <a:bodyPr/>
        <a:lstStyle/>
        <a:p>
          <a:endParaRPr lang="el-GR"/>
        </a:p>
      </dgm:t>
    </dgm:pt>
    <dgm:pt modelId="{FA13C7E9-F6E7-4442-AE57-3803D7DC0A8D}">
      <dgm:prSet custT="1"/>
      <dgm:spPr>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gm:spPr>
      <dgm:t>
        <a:bodyPr spcFirstLastPara="0" vert="horz" wrap="square" lIns="66040" tIns="49530" rIns="66040" bIns="49530" numCol="1" spcCol="1270" anchor="ctr" anchorCtr="0"/>
        <a:lstStyle/>
        <a:p>
          <a:pPr marL="0" lvl="0" indent="0" algn="ctr" defTabSz="1155700">
            <a:lnSpc>
              <a:spcPct val="90000"/>
            </a:lnSpc>
            <a:spcBef>
              <a:spcPct val="0"/>
            </a:spcBef>
            <a:spcAft>
              <a:spcPct val="35000"/>
            </a:spcAft>
            <a:buNone/>
          </a:pPr>
          <a:r>
            <a:rPr lang="el-GR" sz="1100" b="0" i="0" u="none" kern="1200" dirty="0">
              <a:solidFill>
                <a:prstClr val="white"/>
              </a:solidFill>
              <a:latin typeface="Trebuchet MS" panose="020B0603020202020204"/>
              <a:ea typeface="+mn-ea"/>
              <a:cs typeface="+mn-cs"/>
            </a:rPr>
            <a:t>32,123,692</a:t>
          </a:r>
        </a:p>
      </dgm:t>
    </dgm:pt>
    <dgm:pt modelId="{2372B072-98A6-42D6-BA10-AE137AE2D634}" type="parTrans" cxnId="{4F357C69-E750-4C6D-878C-14C497AE4D49}">
      <dgm:prSet/>
      <dgm:spPr/>
      <dgm:t>
        <a:bodyPr/>
        <a:lstStyle/>
        <a:p>
          <a:endParaRPr lang="el-GR"/>
        </a:p>
      </dgm:t>
    </dgm:pt>
    <dgm:pt modelId="{10AEB08C-7B46-4D12-893C-33FAD1F31949}" type="sibTrans" cxnId="{4F357C69-E750-4C6D-878C-14C497AE4D49}">
      <dgm:prSet/>
      <dgm:spPr/>
      <dgm:t>
        <a:bodyPr/>
        <a:lstStyle/>
        <a:p>
          <a:endParaRPr lang="el-GR"/>
        </a:p>
      </dgm:t>
    </dgm:pt>
    <dgm:pt modelId="{631368FB-3255-414B-A131-6B0DC00BB272}">
      <dgm:prSet custT="1"/>
      <dgm:spPr>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gm:spPr>
      <dgm:t>
        <a:bodyPr spcFirstLastPara="0" vert="horz" wrap="square" lIns="66040" tIns="49530" rIns="66040" bIns="49530" numCol="1" spcCol="1270" anchor="ctr" anchorCtr="0"/>
        <a:lstStyle/>
        <a:p>
          <a:pPr marL="0" lvl="0" indent="0" algn="ctr" defTabSz="1155700">
            <a:lnSpc>
              <a:spcPct val="90000"/>
            </a:lnSpc>
            <a:spcBef>
              <a:spcPct val="0"/>
            </a:spcBef>
            <a:spcAft>
              <a:spcPct val="35000"/>
            </a:spcAft>
            <a:buNone/>
          </a:pPr>
          <a:r>
            <a:rPr lang="el-GR" sz="1100" b="0" i="0" u="none" kern="1200" dirty="0">
              <a:solidFill>
                <a:prstClr val="white"/>
              </a:solidFill>
              <a:latin typeface="Trebuchet MS" panose="020B0603020202020204"/>
              <a:ea typeface="+mn-ea"/>
              <a:cs typeface="+mn-cs"/>
            </a:rPr>
            <a:t>5.51</a:t>
          </a:r>
        </a:p>
      </dgm:t>
    </dgm:pt>
    <dgm:pt modelId="{7B749287-F1E7-44F9-B2FD-B519BFFB4349}" type="parTrans" cxnId="{5E1BA3BF-22D3-4F22-BE05-189EFF59E7E7}">
      <dgm:prSet/>
      <dgm:spPr/>
      <dgm:t>
        <a:bodyPr/>
        <a:lstStyle/>
        <a:p>
          <a:endParaRPr lang="el-GR"/>
        </a:p>
      </dgm:t>
    </dgm:pt>
    <dgm:pt modelId="{63DBB3CA-400B-4E3A-A5C5-A0E9A1161C3F}" type="sibTrans" cxnId="{5E1BA3BF-22D3-4F22-BE05-189EFF59E7E7}">
      <dgm:prSet/>
      <dgm:spPr/>
      <dgm:t>
        <a:bodyPr/>
        <a:lstStyle/>
        <a:p>
          <a:endParaRPr lang="el-GR"/>
        </a:p>
      </dgm:t>
    </dgm:pt>
    <dgm:pt modelId="{130CF476-12D1-4CD0-A4D2-98E5906B0C6E}">
      <dgm:prSet custT="1"/>
      <dgm:spPr>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gm:spPr>
      <dgm:t>
        <a:bodyPr spcFirstLastPara="0" vert="horz" wrap="square" lIns="66040" tIns="49530" rIns="66040" bIns="49530" numCol="1" spcCol="1270" anchor="ctr" anchorCtr="0"/>
        <a:lstStyle/>
        <a:p>
          <a:pPr marL="0" lvl="0" indent="0" algn="ctr" defTabSz="1155700">
            <a:lnSpc>
              <a:spcPct val="90000"/>
            </a:lnSpc>
            <a:spcBef>
              <a:spcPct val="0"/>
            </a:spcBef>
            <a:spcAft>
              <a:spcPct val="35000"/>
            </a:spcAft>
            <a:buNone/>
          </a:pPr>
          <a:r>
            <a:rPr lang="el-GR" sz="1100" b="0" i="0" u="none" kern="1200">
              <a:solidFill>
                <a:prstClr val="white"/>
              </a:solidFill>
              <a:latin typeface="Trebuchet MS" panose="020B0603020202020204"/>
              <a:ea typeface="+mn-ea"/>
              <a:cs typeface="+mn-cs"/>
            </a:rPr>
            <a:t>5,277,171</a:t>
          </a:r>
          <a:endParaRPr lang="el-GR" sz="1100" b="0" i="0" u="none" kern="1200" dirty="0">
            <a:solidFill>
              <a:prstClr val="white"/>
            </a:solidFill>
            <a:latin typeface="Trebuchet MS" panose="020B0603020202020204"/>
            <a:ea typeface="+mn-ea"/>
            <a:cs typeface="+mn-cs"/>
          </a:endParaRPr>
        </a:p>
      </dgm:t>
    </dgm:pt>
    <dgm:pt modelId="{1A70BE01-3C11-4CF8-B01F-4BD1B98B4118}" type="parTrans" cxnId="{60EBDB05-99E4-4374-97DD-3D1E91700731}">
      <dgm:prSet/>
      <dgm:spPr/>
      <dgm:t>
        <a:bodyPr/>
        <a:lstStyle/>
        <a:p>
          <a:endParaRPr lang="el-GR"/>
        </a:p>
      </dgm:t>
    </dgm:pt>
    <dgm:pt modelId="{2EC3CAA9-F46F-4BCE-A5A4-E91C251CD6E7}" type="sibTrans" cxnId="{60EBDB05-99E4-4374-97DD-3D1E91700731}">
      <dgm:prSet/>
      <dgm:spPr/>
      <dgm:t>
        <a:bodyPr/>
        <a:lstStyle/>
        <a:p>
          <a:endParaRPr lang="el-GR"/>
        </a:p>
      </dgm:t>
    </dgm:pt>
    <dgm:pt modelId="{A764739F-0984-4A22-86E8-E136FDBD7C76}">
      <dgm:prSet custT="1"/>
      <dgm:spPr>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gm:spPr>
      <dgm:t>
        <a:bodyPr spcFirstLastPara="0" vert="horz" wrap="square" lIns="66040" tIns="49530" rIns="66040" bIns="49530" numCol="1" spcCol="1270" anchor="ctr" anchorCtr="0"/>
        <a:lstStyle/>
        <a:p>
          <a:pPr marL="0" lvl="0" indent="0" algn="ctr" defTabSz="1155700">
            <a:lnSpc>
              <a:spcPct val="90000"/>
            </a:lnSpc>
            <a:spcBef>
              <a:spcPct val="0"/>
            </a:spcBef>
            <a:spcAft>
              <a:spcPct val="35000"/>
            </a:spcAft>
            <a:buNone/>
          </a:pPr>
          <a:r>
            <a:rPr lang="el-GR" sz="1100" b="0" i="0" u="none" kern="1200" dirty="0">
              <a:solidFill>
                <a:prstClr val="white"/>
              </a:solidFill>
              <a:latin typeface="Trebuchet MS" panose="020B0603020202020204"/>
              <a:ea typeface="+mn-ea"/>
              <a:cs typeface="+mn-cs"/>
            </a:rPr>
            <a:t>5,942,717</a:t>
          </a:r>
        </a:p>
      </dgm:t>
    </dgm:pt>
    <dgm:pt modelId="{EAB0C1E7-0F5D-4859-AEA1-8A425BDEB860}" type="parTrans" cxnId="{F688E3F2-EC52-469E-93D8-71C4CB503F6E}">
      <dgm:prSet/>
      <dgm:spPr/>
      <dgm:t>
        <a:bodyPr/>
        <a:lstStyle/>
        <a:p>
          <a:endParaRPr lang="el-GR"/>
        </a:p>
      </dgm:t>
    </dgm:pt>
    <dgm:pt modelId="{28762BB0-1AF5-40F0-BBBA-3355B53BD508}" type="sibTrans" cxnId="{F688E3F2-EC52-469E-93D8-71C4CB503F6E}">
      <dgm:prSet/>
      <dgm:spPr/>
      <dgm:t>
        <a:bodyPr/>
        <a:lstStyle/>
        <a:p>
          <a:endParaRPr lang="el-GR"/>
        </a:p>
      </dgm:t>
    </dgm:pt>
    <dgm:pt modelId="{F24340F6-7185-4FA7-86F1-236496D111F8}">
      <dgm:prSet custT="1"/>
      <dgm:spPr>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gm:spPr>
      <dgm:t>
        <a:bodyPr spcFirstLastPara="0" vert="horz" wrap="square" lIns="66040" tIns="49530" rIns="66040" bIns="49530" numCol="1" spcCol="1270" anchor="ctr" anchorCtr="0"/>
        <a:lstStyle/>
        <a:p>
          <a:pPr marL="0" lvl="0" indent="0" algn="ctr" defTabSz="1155700">
            <a:lnSpc>
              <a:spcPct val="90000"/>
            </a:lnSpc>
            <a:spcBef>
              <a:spcPct val="0"/>
            </a:spcBef>
            <a:spcAft>
              <a:spcPct val="35000"/>
            </a:spcAft>
            <a:buNone/>
          </a:pPr>
          <a:r>
            <a:rPr lang="el-GR" sz="1100" b="0" i="0" u="none" kern="1200" dirty="0">
              <a:solidFill>
                <a:prstClr val="white"/>
              </a:solidFill>
              <a:latin typeface="Trebuchet MS" panose="020B0603020202020204"/>
              <a:ea typeface="+mn-ea"/>
              <a:cs typeface="+mn-cs"/>
            </a:rPr>
            <a:t>0.64</a:t>
          </a:r>
        </a:p>
      </dgm:t>
    </dgm:pt>
    <dgm:pt modelId="{AC39031F-FBC4-4639-BF54-13B868B8032A}" type="parTrans" cxnId="{E1991929-C9EF-45D9-8BF8-F2A65CF66D1C}">
      <dgm:prSet/>
      <dgm:spPr/>
      <dgm:t>
        <a:bodyPr/>
        <a:lstStyle/>
        <a:p>
          <a:endParaRPr lang="el-GR"/>
        </a:p>
      </dgm:t>
    </dgm:pt>
    <dgm:pt modelId="{AA25829D-9CEE-4342-8188-ECB7CD589F1B}" type="sibTrans" cxnId="{E1991929-C9EF-45D9-8BF8-F2A65CF66D1C}">
      <dgm:prSet/>
      <dgm:spPr/>
      <dgm:t>
        <a:bodyPr/>
        <a:lstStyle/>
        <a:p>
          <a:endParaRPr lang="el-GR"/>
        </a:p>
      </dgm:t>
    </dgm:pt>
    <dgm:pt modelId="{AF838C06-10FD-4F4C-BA8F-1E1336D76FA5}">
      <dgm:prSet custT="1"/>
      <dgm:spPr>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gm:spPr>
      <dgm:t>
        <a:bodyPr spcFirstLastPara="0" vert="horz" wrap="square" lIns="66040" tIns="49530" rIns="66040" bIns="49530" numCol="1" spcCol="1270" anchor="ctr" anchorCtr="0"/>
        <a:lstStyle/>
        <a:p>
          <a:pPr marL="0" lvl="0" indent="0" algn="ctr" defTabSz="1155700">
            <a:lnSpc>
              <a:spcPct val="90000"/>
            </a:lnSpc>
            <a:spcBef>
              <a:spcPct val="0"/>
            </a:spcBef>
            <a:spcAft>
              <a:spcPct val="35000"/>
            </a:spcAft>
            <a:buNone/>
          </a:pPr>
          <a:r>
            <a:rPr lang="el-GR" sz="1100" b="0" i="0" u="none" kern="1200" dirty="0">
              <a:solidFill>
                <a:prstClr val="white"/>
              </a:solidFill>
              <a:latin typeface="Trebuchet MS" panose="020B0603020202020204"/>
              <a:ea typeface="+mn-ea"/>
              <a:cs typeface="+mn-cs"/>
            </a:rPr>
            <a:t>7,742,464</a:t>
          </a:r>
        </a:p>
      </dgm:t>
    </dgm:pt>
    <dgm:pt modelId="{4B31A8CB-8F39-4F7E-9986-77C4E0FEEF62}" type="parTrans" cxnId="{7F0942F9-CA11-42E9-82D5-CF160616C6C1}">
      <dgm:prSet/>
      <dgm:spPr/>
      <dgm:t>
        <a:bodyPr/>
        <a:lstStyle/>
        <a:p>
          <a:endParaRPr lang="el-GR"/>
        </a:p>
      </dgm:t>
    </dgm:pt>
    <dgm:pt modelId="{159175DA-FCAC-4553-8594-B248E5D2E356}" type="sibTrans" cxnId="{7F0942F9-CA11-42E9-82D5-CF160616C6C1}">
      <dgm:prSet/>
      <dgm:spPr/>
      <dgm:t>
        <a:bodyPr/>
        <a:lstStyle/>
        <a:p>
          <a:endParaRPr lang="el-GR"/>
        </a:p>
      </dgm:t>
    </dgm:pt>
    <dgm:pt modelId="{9F377ACE-0FAA-4BC4-965A-26AFB8F8D23D}">
      <dgm:prSet custT="1"/>
      <dgm:spPr>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gm:spPr>
      <dgm:t>
        <a:bodyPr spcFirstLastPara="0" vert="horz" wrap="square" lIns="66040" tIns="49530" rIns="66040" bIns="49530" numCol="1" spcCol="1270" anchor="ctr" anchorCtr="0"/>
        <a:lstStyle/>
        <a:p>
          <a:pPr marL="0" lvl="0" indent="0" algn="ctr" defTabSz="1155700">
            <a:lnSpc>
              <a:spcPct val="90000"/>
            </a:lnSpc>
            <a:spcBef>
              <a:spcPct val="0"/>
            </a:spcBef>
            <a:spcAft>
              <a:spcPct val="35000"/>
            </a:spcAft>
            <a:buNone/>
          </a:pPr>
          <a:r>
            <a:rPr lang="el-GR" sz="1100" b="0" i="0" u="none" kern="1200" dirty="0">
              <a:solidFill>
                <a:prstClr val="white"/>
              </a:solidFill>
              <a:latin typeface="Trebuchet MS" panose="020B0603020202020204"/>
              <a:ea typeface="+mn-ea"/>
              <a:cs typeface="+mn-cs"/>
            </a:rPr>
            <a:t>0.82</a:t>
          </a:r>
        </a:p>
      </dgm:t>
    </dgm:pt>
    <dgm:pt modelId="{56D12ED5-E05D-4E7E-B119-BAB7CA628BA3}" type="parTrans" cxnId="{96C2B08F-9FE9-4642-8D32-0F8B4F58E1F1}">
      <dgm:prSet/>
      <dgm:spPr/>
      <dgm:t>
        <a:bodyPr/>
        <a:lstStyle/>
        <a:p>
          <a:endParaRPr lang="el-GR"/>
        </a:p>
      </dgm:t>
    </dgm:pt>
    <dgm:pt modelId="{DE2C8E05-2EE3-49AF-8B6E-EAE30FD3D9D2}" type="sibTrans" cxnId="{96C2B08F-9FE9-4642-8D32-0F8B4F58E1F1}">
      <dgm:prSet/>
      <dgm:spPr/>
      <dgm:t>
        <a:bodyPr/>
        <a:lstStyle/>
        <a:p>
          <a:endParaRPr lang="el-GR"/>
        </a:p>
      </dgm:t>
    </dgm:pt>
    <dgm:pt modelId="{FB66F908-8460-4B85-9DB6-E7023D5DE549}">
      <dgm:prSet custT="1"/>
      <dgm:spPr>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gm:spPr>
      <dgm:t>
        <a:bodyPr spcFirstLastPara="0" vert="horz" wrap="square" lIns="66040" tIns="49530" rIns="66040" bIns="49530" numCol="1" spcCol="1270" anchor="ctr" anchorCtr="0"/>
        <a:lstStyle/>
        <a:p>
          <a:pPr marL="0" lvl="0" indent="0" algn="ctr" defTabSz="1155700">
            <a:lnSpc>
              <a:spcPct val="90000"/>
            </a:lnSpc>
            <a:spcBef>
              <a:spcPct val="0"/>
            </a:spcBef>
            <a:spcAft>
              <a:spcPct val="35000"/>
            </a:spcAft>
            <a:buNone/>
          </a:pPr>
          <a:r>
            <a:rPr lang="el-GR" sz="1100" b="0" i="0" u="none" kern="1200" dirty="0">
              <a:solidFill>
                <a:prstClr val="white"/>
              </a:solidFill>
              <a:latin typeface="Trebuchet MS" panose="020B0603020202020204"/>
              <a:ea typeface="+mn-ea"/>
              <a:cs typeface="+mn-cs"/>
            </a:rPr>
            <a:t>1,542,346</a:t>
          </a:r>
        </a:p>
      </dgm:t>
    </dgm:pt>
    <dgm:pt modelId="{BF682332-2A27-493A-8BCD-73D4171C112B}" type="parTrans" cxnId="{8572C45B-197F-4512-AECC-0862E45D8E71}">
      <dgm:prSet/>
      <dgm:spPr/>
      <dgm:t>
        <a:bodyPr/>
        <a:lstStyle/>
        <a:p>
          <a:endParaRPr lang="el-GR"/>
        </a:p>
      </dgm:t>
    </dgm:pt>
    <dgm:pt modelId="{50832F42-0756-45AC-924F-2D1F886811BC}" type="sibTrans" cxnId="{8572C45B-197F-4512-AECC-0862E45D8E71}">
      <dgm:prSet/>
      <dgm:spPr/>
      <dgm:t>
        <a:bodyPr/>
        <a:lstStyle/>
        <a:p>
          <a:endParaRPr lang="el-GR"/>
        </a:p>
      </dgm:t>
    </dgm:pt>
    <dgm:pt modelId="{DDDBA42F-45C7-4B15-B690-65A556060480}">
      <dgm:prSet custT="1"/>
      <dgm:spPr>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gm:spPr>
      <dgm:t>
        <a:bodyPr spcFirstLastPara="0" vert="horz" wrap="square" lIns="66040" tIns="49530" rIns="66040" bIns="49530" numCol="1" spcCol="1270" anchor="ctr" anchorCtr="0"/>
        <a:lstStyle/>
        <a:p>
          <a:pPr marL="0" lvl="0" indent="0" algn="ctr" defTabSz="1155700">
            <a:lnSpc>
              <a:spcPct val="90000"/>
            </a:lnSpc>
            <a:spcBef>
              <a:spcPct val="0"/>
            </a:spcBef>
            <a:spcAft>
              <a:spcPct val="35000"/>
            </a:spcAft>
            <a:buNone/>
          </a:pPr>
          <a:r>
            <a:rPr lang="el-GR" sz="1100" b="0" i="0" u="none" kern="1200" dirty="0">
              <a:solidFill>
                <a:prstClr val="white"/>
              </a:solidFill>
              <a:latin typeface="Trebuchet MS" panose="020B0603020202020204"/>
              <a:ea typeface="+mn-ea"/>
              <a:cs typeface="+mn-cs"/>
            </a:rPr>
            <a:t>1.35</a:t>
          </a:r>
        </a:p>
      </dgm:t>
    </dgm:pt>
    <dgm:pt modelId="{42433F00-A33C-4D7D-BD1B-048940BF19F1}" type="parTrans" cxnId="{5FAAA553-EB8F-47E9-B12A-D218422FF23B}">
      <dgm:prSet/>
      <dgm:spPr/>
      <dgm:t>
        <a:bodyPr/>
        <a:lstStyle/>
        <a:p>
          <a:endParaRPr lang="el-GR"/>
        </a:p>
      </dgm:t>
    </dgm:pt>
    <dgm:pt modelId="{9185D640-0B3F-4E7A-BA46-D192D7A6D2F1}" type="sibTrans" cxnId="{5FAAA553-EB8F-47E9-B12A-D218422FF23B}">
      <dgm:prSet/>
      <dgm:spPr/>
      <dgm:t>
        <a:bodyPr/>
        <a:lstStyle/>
        <a:p>
          <a:endParaRPr lang="el-GR"/>
        </a:p>
      </dgm:t>
    </dgm:pt>
    <dgm:pt modelId="{6237CF00-2B84-4A19-B3A8-C23C4D4E0565}">
      <dgm:prSet custT="1"/>
      <dgm:spPr>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gm:spPr>
      <dgm:t>
        <a:bodyPr spcFirstLastPara="0" vert="horz" wrap="square" lIns="66040" tIns="49530" rIns="66040" bIns="49530" numCol="1" spcCol="1270" anchor="ctr" anchorCtr="0"/>
        <a:lstStyle/>
        <a:p>
          <a:pPr marL="0" lvl="0" indent="0" algn="ctr" defTabSz="1155700">
            <a:lnSpc>
              <a:spcPct val="90000"/>
            </a:lnSpc>
            <a:spcBef>
              <a:spcPct val="0"/>
            </a:spcBef>
            <a:spcAft>
              <a:spcPct val="35000"/>
            </a:spcAft>
            <a:buNone/>
          </a:pPr>
          <a:r>
            <a:rPr lang="el-GR" sz="1100" b="0" i="0" u="none" kern="1200" dirty="0">
              <a:solidFill>
                <a:prstClr val="white"/>
              </a:solidFill>
              <a:latin typeface="Trebuchet MS" panose="020B0603020202020204"/>
              <a:ea typeface="+mn-ea"/>
              <a:cs typeface="+mn-cs"/>
            </a:rPr>
            <a:t>11,284,083</a:t>
          </a:r>
        </a:p>
      </dgm:t>
    </dgm:pt>
    <dgm:pt modelId="{8C555629-4802-4445-B1B1-E4EE2A3E0B37}" type="parTrans" cxnId="{57F3E32A-90DB-423F-939E-8C4A166E0686}">
      <dgm:prSet/>
      <dgm:spPr/>
      <dgm:t>
        <a:bodyPr/>
        <a:lstStyle/>
        <a:p>
          <a:endParaRPr lang="el-GR"/>
        </a:p>
      </dgm:t>
    </dgm:pt>
    <dgm:pt modelId="{609DBA97-99E1-478F-B8C9-2D27EA69A54B}" type="sibTrans" cxnId="{57F3E32A-90DB-423F-939E-8C4A166E0686}">
      <dgm:prSet/>
      <dgm:spPr/>
      <dgm:t>
        <a:bodyPr/>
        <a:lstStyle/>
        <a:p>
          <a:endParaRPr lang="el-GR"/>
        </a:p>
      </dgm:t>
    </dgm:pt>
    <dgm:pt modelId="{A298A363-84A4-4A3A-BD77-640CEA3B6955}">
      <dgm:prSet custT="1"/>
      <dgm:spPr>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gm:spPr>
      <dgm:t>
        <a:bodyPr spcFirstLastPara="0" vert="horz" wrap="square" lIns="66040" tIns="49530" rIns="66040" bIns="49530" numCol="1" spcCol="1270" anchor="ctr" anchorCtr="0"/>
        <a:lstStyle/>
        <a:p>
          <a:pPr marL="0" lvl="0" indent="0" algn="ctr" defTabSz="1155700">
            <a:lnSpc>
              <a:spcPct val="90000"/>
            </a:lnSpc>
            <a:spcBef>
              <a:spcPct val="0"/>
            </a:spcBef>
            <a:spcAft>
              <a:spcPct val="35000"/>
            </a:spcAft>
            <a:buNone/>
          </a:pPr>
          <a:r>
            <a:rPr lang="el-GR" sz="1100" b="0" i="0" u="none" kern="1200" dirty="0">
              <a:solidFill>
                <a:prstClr val="white"/>
              </a:solidFill>
              <a:latin typeface="Trebuchet MS" panose="020B0603020202020204"/>
              <a:ea typeface="+mn-ea"/>
              <a:cs typeface="+mn-cs"/>
            </a:rPr>
            <a:t>0.72</a:t>
          </a:r>
        </a:p>
      </dgm:t>
    </dgm:pt>
    <dgm:pt modelId="{0D3A7FC9-FAE6-443C-9F1B-13E0B2B1330E}" type="parTrans" cxnId="{7B2A13C4-D05B-4573-9109-D0BAD70C8801}">
      <dgm:prSet/>
      <dgm:spPr/>
      <dgm:t>
        <a:bodyPr/>
        <a:lstStyle/>
        <a:p>
          <a:endParaRPr lang="el-GR"/>
        </a:p>
      </dgm:t>
    </dgm:pt>
    <dgm:pt modelId="{547ED28D-A37E-4B72-AA34-987B2EFB80B3}" type="sibTrans" cxnId="{7B2A13C4-D05B-4573-9109-D0BAD70C8801}">
      <dgm:prSet/>
      <dgm:spPr/>
      <dgm:t>
        <a:bodyPr/>
        <a:lstStyle/>
        <a:p>
          <a:endParaRPr lang="el-GR"/>
        </a:p>
      </dgm:t>
    </dgm:pt>
    <dgm:pt modelId="{7B9D062B-80CE-415F-9C46-CC26F6BE8433}">
      <dgm:prSet custT="1"/>
      <dgm:spPr>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gm:spPr>
      <dgm:t>
        <a:bodyPr spcFirstLastPara="0" vert="horz" wrap="square" lIns="66040" tIns="49530" rIns="66040" bIns="49530" numCol="1" spcCol="1270" anchor="ctr" anchorCtr="0"/>
        <a:lstStyle/>
        <a:p>
          <a:pPr marL="0" lvl="0" indent="0" algn="ctr" defTabSz="1155700">
            <a:lnSpc>
              <a:spcPct val="90000"/>
            </a:lnSpc>
            <a:spcBef>
              <a:spcPct val="0"/>
            </a:spcBef>
            <a:spcAft>
              <a:spcPct val="35000"/>
            </a:spcAft>
            <a:buNone/>
          </a:pPr>
          <a:r>
            <a:rPr lang="el-GR" sz="1100" b="0" i="0" u="none" kern="1200" dirty="0">
              <a:solidFill>
                <a:prstClr val="white"/>
              </a:solidFill>
              <a:latin typeface="Trebuchet MS" panose="020B0603020202020204"/>
              <a:ea typeface="+mn-ea"/>
              <a:cs typeface="+mn-cs"/>
            </a:rPr>
            <a:t>22,114,338</a:t>
          </a:r>
        </a:p>
      </dgm:t>
    </dgm:pt>
    <dgm:pt modelId="{0F08495B-4AE1-45F3-8CA8-BD9790D26553}" type="parTrans" cxnId="{0D212F27-C8CE-4791-A2DB-F76AAF036403}">
      <dgm:prSet/>
      <dgm:spPr/>
      <dgm:t>
        <a:bodyPr/>
        <a:lstStyle/>
        <a:p>
          <a:endParaRPr lang="el-GR"/>
        </a:p>
      </dgm:t>
    </dgm:pt>
    <dgm:pt modelId="{9AB85C09-FA48-4650-93E0-4FC6348863FD}" type="sibTrans" cxnId="{0D212F27-C8CE-4791-A2DB-F76AAF036403}">
      <dgm:prSet/>
      <dgm:spPr/>
      <dgm:t>
        <a:bodyPr/>
        <a:lstStyle/>
        <a:p>
          <a:endParaRPr lang="el-GR"/>
        </a:p>
      </dgm:t>
    </dgm:pt>
    <dgm:pt modelId="{1BAE2B01-4638-4AF5-B020-32118FD9FA28}">
      <dgm:prSet custT="1"/>
      <dgm:spPr>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gm:spPr>
      <dgm:t>
        <a:bodyPr spcFirstLastPara="0" vert="horz" wrap="square" lIns="66040" tIns="49530" rIns="66040" bIns="49530" numCol="1" spcCol="1270" anchor="ctr" anchorCtr="0"/>
        <a:lstStyle/>
        <a:p>
          <a:pPr marL="0" lvl="0" indent="0" algn="ctr" defTabSz="1155700">
            <a:lnSpc>
              <a:spcPct val="90000"/>
            </a:lnSpc>
            <a:spcBef>
              <a:spcPct val="0"/>
            </a:spcBef>
            <a:spcAft>
              <a:spcPct val="35000"/>
            </a:spcAft>
            <a:buNone/>
          </a:pPr>
          <a:r>
            <a:rPr lang="el-GR" sz="1100" b="0" i="0" u="none" kern="1200" dirty="0">
              <a:solidFill>
                <a:prstClr val="white"/>
              </a:solidFill>
              <a:latin typeface="Trebuchet MS" panose="020B0603020202020204"/>
              <a:ea typeface="+mn-ea"/>
              <a:cs typeface="+mn-cs"/>
            </a:rPr>
            <a:t>0.96</a:t>
          </a:r>
        </a:p>
      </dgm:t>
    </dgm:pt>
    <dgm:pt modelId="{F1057A9E-CBBE-4D8B-B673-F0774B0D36BC}" type="parTrans" cxnId="{DE533245-E6D1-4D1B-992E-540E5ED28C47}">
      <dgm:prSet/>
      <dgm:spPr/>
      <dgm:t>
        <a:bodyPr/>
        <a:lstStyle/>
        <a:p>
          <a:endParaRPr lang="el-GR"/>
        </a:p>
      </dgm:t>
    </dgm:pt>
    <dgm:pt modelId="{318FF6D2-EA4C-49F5-A273-90C02DCC43F3}" type="sibTrans" cxnId="{DE533245-E6D1-4D1B-992E-540E5ED28C47}">
      <dgm:prSet/>
      <dgm:spPr/>
      <dgm:t>
        <a:bodyPr/>
        <a:lstStyle/>
        <a:p>
          <a:endParaRPr lang="el-GR"/>
        </a:p>
      </dgm:t>
    </dgm:pt>
    <dgm:pt modelId="{365672BF-D090-4AA5-BF65-F7F05270D55E}">
      <dgm:prSet custT="1"/>
      <dgm:spPr>
        <a:gradFill rotWithShape="0">
          <a:gsLst>
            <a:gs pos="0">
              <a:srgbClr val="5FCBEF">
                <a:tint val="40000"/>
                <a:hueOff val="0"/>
                <a:satOff val="0"/>
                <a:lumOff val="0"/>
                <a:alphaOff val="0"/>
                <a:tint val="96000"/>
                <a:lumMod val="100000"/>
              </a:srgbClr>
            </a:gs>
            <a:gs pos="78000">
              <a:srgbClr val="5FCBEF">
                <a:tint val="40000"/>
                <a:hueOff val="0"/>
                <a:satOff val="0"/>
                <a:lumOff val="0"/>
                <a:alphaOff val="0"/>
                <a:shade val="94000"/>
                <a:lumMod val="94000"/>
              </a:srgbClr>
            </a:gs>
          </a:gsLst>
          <a:lin ang="5400000" scaled="0"/>
        </a:gradFill>
        <a:ln>
          <a:noFill/>
        </a:ln>
        <a:effectLst/>
        <a:scene3d>
          <a:camera prst="orthographicFront"/>
          <a:lightRig rig="flat" dir="t"/>
        </a:scene3d>
        <a:sp3d z="-190500" extrusionH="12700" prstMaterial="plastic">
          <a:bevelT w="50800" h="50800"/>
        </a:sp3d>
      </dgm:spPr>
      <dgm:t>
        <a:bodyPr spcFirstLastPara="0" vert="horz" wrap="square" lIns="68580" tIns="68580" rIns="68580" bIns="68580" numCol="1" spcCol="1270" anchor="ctr" anchorCtr="0"/>
        <a:lstStyle/>
        <a:p>
          <a:pPr marL="0" lvl="0" indent="0" algn="ctr" defTabSz="800100">
            <a:lnSpc>
              <a:spcPct val="90000"/>
            </a:lnSpc>
            <a:spcBef>
              <a:spcPct val="0"/>
            </a:spcBef>
            <a:spcAft>
              <a:spcPct val="35000"/>
            </a:spcAft>
            <a:buNone/>
          </a:pPr>
          <a:r>
            <a:rPr lang="el-GR" sz="1800" kern="1200" dirty="0">
              <a:solidFill>
                <a:srgbClr val="002060"/>
              </a:solidFill>
              <a:latin typeface="Calibri" panose="020F0502020204030204" pitchFamily="34" charset="0"/>
              <a:ea typeface="+mn-ea"/>
              <a:cs typeface="Calibri" panose="020F0502020204030204" pitchFamily="34" charset="0"/>
            </a:rPr>
            <a:t>2024</a:t>
          </a:r>
        </a:p>
      </dgm:t>
    </dgm:pt>
    <dgm:pt modelId="{8E648597-266C-485F-B612-52C08BB95ED6}" type="parTrans" cxnId="{65B6171C-F191-4CFD-B3D6-F8BF4000B72B}">
      <dgm:prSet/>
      <dgm:spPr/>
      <dgm:t>
        <a:bodyPr/>
        <a:lstStyle/>
        <a:p>
          <a:endParaRPr lang="el-GR"/>
        </a:p>
      </dgm:t>
    </dgm:pt>
    <dgm:pt modelId="{BA8C1DF6-8BE9-4995-965E-5F26370CB6C9}" type="sibTrans" cxnId="{65B6171C-F191-4CFD-B3D6-F8BF4000B72B}">
      <dgm:prSet/>
      <dgm:spPr/>
      <dgm:t>
        <a:bodyPr/>
        <a:lstStyle/>
        <a:p>
          <a:endParaRPr lang="el-GR"/>
        </a:p>
      </dgm:t>
    </dgm:pt>
    <dgm:pt modelId="{2B528909-61CD-49EE-AE43-FA0D7BCAA610}" type="pres">
      <dgm:prSet presAssocID="{4D06F2AA-2CE1-45CA-87C7-0A90856E988B}" presName="theList" presStyleCnt="0">
        <dgm:presLayoutVars>
          <dgm:dir/>
          <dgm:animLvl val="lvl"/>
          <dgm:resizeHandles val="exact"/>
        </dgm:presLayoutVars>
      </dgm:prSet>
      <dgm:spPr/>
      <dgm:t>
        <a:bodyPr/>
        <a:lstStyle/>
        <a:p>
          <a:endParaRPr lang="en-US"/>
        </a:p>
      </dgm:t>
    </dgm:pt>
    <dgm:pt modelId="{E81878A2-8C92-446B-A1B8-6AD4A10135F7}" type="pres">
      <dgm:prSet presAssocID="{B136A377-783B-4405-B3B4-E2550014BC4C}" presName="compNode" presStyleCnt="0"/>
      <dgm:spPr/>
    </dgm:pt>
    <dgm:pt modelId="{D80D4D17-D17D-4D99-B539-D87664B8C1B2}" type="pres">
      <dgm:prSet presAssocID="{B136A377-783B-4405-B3B4-E2550014BC4C}" presName="aNode" presStyleLbl="bgShp" presStyleIdx="0" presStyleCnt="6" custLinFactNeighborX="-609" custLinFactNeighborY="1181"/>
      <dgm:spPr/>
      <dgm:t>
        <a:bodyPr/>
        <a:lstStyle/>
        <a:p>
          <a:endParaRPr lang="en-US"/>
        </a:p>
      </dgm:t>
    </dgm:pt>
    <dgm:pt modelId="{BDAD1CDE-0869-4AB6-A3BF-4AB0B4BDD86B}" type="pres">
      <dgm:prSet presAssocID="{B136A377-783B-4405-B3B4-E2550014BC4C}" presName="textNode" presStyleLbl="bgShp" presStyleIdx="0" presStyleCnt="6"/>
      <dgm:spPr/>
      <dgm:t>
        <a:bodyPr/>
        <a:lstStyle/>
        <a:p>
          <a:endParaRPr lang="en-US"/>
        </a:p>
      </dgm:t>
    </dgm:pt>
    <dgm:pt modelId="{D321D965-9B41-448E-B66A-82C6A4292598}" type="pres">
      <dgm:prSet presAssocID="{B136A377-783B-4405-B3B4-E2550014BC4C}" presName="compChildNode" presStyleCnt="0"/>
      <dgm:spPr/>
    </dgm:pt>
    <dgm:pt modelId="{F13E7F48-1142-4F7B-9CF3-EC5E8A5D5196}" type="pres">
      <dgm:prSet presAssocID="{B136A377-783B-4405-B3B4-E2550014BC4C}" presName="theInnerList" presStyleCnt="0"/>
      <dgm:spPr/>
    </dgm:pt>
    <dgm:pt modelId="{543164BB-F01F-4539-875A-24C501F548A7}" type="pres">
      <dgm:prSet presAssocID="{25ADDDA8-79DA-4D70-BB32-25185D7FE24A}" presName="childNode" presStyleLbl="node1" presStyleIdx="0" presStyleCnt="30">
        <dgm:presLayoutVars>
          <dgm:bulletEnabled val="1"/>
        </dgm:presLayoutVars>
      </dgm:prSet>
      <dgm:spPr>
        <a:xfrm>
          <a:off x="3032125" y="1626063"/>
          <a:ext cx="2063749" cy="1064551"/>
        </a:xfrm>
        <a:prstGeom prst="roundRect">
          <a:avLst>
            <a:gd name="adj" fmla="val 10000"/>
          </a:avLst>
        </a:prstGeom>
      </dgm:spPr>
      <dgm:t>
        <a:bodyPr/>
        <a:lstStyle/>
        <a:p>
          <a:endParaRPr lang="en-US"/>
        </a:p>
      </dgm:t>
    </dgm:pt>
    <dgm:pt modelId="{6F5E3F74-400B-4FAA-BEAD-3F732D64585C}" type="pres">
      <dgm:prSet presAssocID="{25ADDDA8-79DA-4D70-BB32-25185D7FE24A}" presName="aSpace2" presStyleCnt="0"/>
      <dgm:spPr/>
    </dgm:pt>
    <dgm:pt modelId="{D7090E3F-E8A4-4FFF-A93B-8BC94855F0BA}" type="pres">
      <dgm:prSet presAssocID="{F45EB952-4708-448A-B9C3-2EEE2A1486C1}" presName="childNode" presStyleLbl="node1" presStyleIdx="1" presStyleCnt="30">
        <dgm:presLayoutVars>
          <dgm:bulletEnabled val="1"/>
        </dgm:presLayoutVars>
      </dgm:prSet>
      <dgm:spPr/>
      <dgm:t>
        <a:bodyPr/>
        <a:lstStyle/>
        <a:p>
          <a:endParaRPr lang="en-US"/>
        </a:p>
      </dgm:t>
    </dgm:pt>
    <dgm:pt modelId="{F4E37C27-6151-46CD-ABE2-49A2F85EC34A}" type="pres">
      <dgm:prSet presAssocID="{F45EB952-4708-448A-B9C3-2EEE2A1486C1}" presName="aSpace2" presStyleCnt="0"/>
      <dgm:spPr/>
    </dgm:pt>
    <dgm:pt modelId="{C8766389-3F52-4C2E-A7AB-9015828FD983}" type="pres">
      <dgm:prSet presAssocID="{BF02126E-608A-42E1-BF54-1802B9F405F8}" presName="childNode" presStyleLbl="node1" presStyleIdx="2" presStyleCnt="30">
        <dgm:presLayoutVars>
          <dgm:bulletEnabled val="1"/>
        </dgm:presLayoutVars>
      </dgm:prSet>
      <dgm:spPr/>
      <dgm:t>
        <a:bodyPr/>
        <a:lstStyle/>
        <a:p>
          <a:endParaRPr lang="en-US"/>
        </a:p>
      </dgm:t>
    </dgm:pt>
    <dgm:pt modelId="{E527186A-BA17-40F5-9CC8-05A257600D47}" type="pres">
      <dgm:prSet presAssocID="{BF02126E-608A-42E1-BF54-1802B9F405F8}" presName="aSpace2" presStyleCnt="0"/>
      <dgm:spPr/>
    </dgm:pt>
    <dgm:pt modelId="{16CCC5F5-D0B8-4BCC-BAD0-3B046F8DDCDD}" type="pres">
      <dgm:prSet presAssocID="{166CA236-99FE-4961-815E-3BFDF331C4A3}" presName="childNode" presStyleLbl="node1" presStyleIdx="3" presStyleCnt="30">
        <dgm:presLayoutVars>
          <dgm:bulletEnabled val="1"/>
        </dgm:presLayoutVars>
      </dgm:prSet>
      <dgm:spPr/>
      <dgm:t>
        <a:bodyPr/>
        <a:lstStyle/>
        <a:p>
          <a:endParaRPr lang="en-US"/>
        </a:p>
      </dgm:t>
    </dgm:pt>
    <dgm:pt modelId="{7B774FA0-70B2-42EB-BA63-59CEBB3253AD}" type="pres">
      <dgm:prSet presAssocID="{166CA236-99FE-4961-815E-3BFDF331C4A3}" presName="aSpace2" presStyleCnt="0"/>
      <dgm:spPr/>
    </dgm:pt>
    <dgm:pt modelId="{E5A81CD1-6B86-4FD5-B5B3-F94CE4E6A4EA}" type="pres">
      <dgm:prSet presAssocID="{4F09AC81-939B-40CB-AB84-47B44A8B4F86}" presName="childNode" presStyleLbl="node1" presStyleIdx="4" presStyleCnt="30">
        <dgm:presLayoutVars>
          <dgm:bulletEnabled val="1"/>
        </dgm:presLayoutVars>
      </dgm:prSet>
      <dgm:spPr/>
      <dgm:t>
        <a:bodyPr/>
        <a:lstStyle/>
        <a:p>
          <a:endParaRPr lang="en-US"/>
        </a:p>
      </dgm:t>
    </dgm:pt>
    <dgm:pt modelId="{47223899-A850-478E-B417-14447EA03A61}" type="pres">
      <dgm:prSet presAssocID="{B136A377-783B-4405-B3B4-E2550014BC4C}" presName="aSpace" presStyleCnt="0"/>
      <dgm:spPr/>
    </dgm:pt>
    <dgm:pt modelId="{8961441E-C498-429C-A586-456356826A8C}" type="pres">
      <dgm:prSet presAssocID="{B767D13B-12C8-496E-B152-B193FA891C51}" presName="compNode" presStyleCnt="0"/>
      <dgm:spPr/>
    </dgm:pt>
    <dgm:pt modelId="{28E8A559-5059-4D98-8CDD-CDB083CC25EE}" type="pres">
      <dgm:prSet presAssocID="{B767D13B-12C8-496E-B152-B193FA891C51}" presName="aNode" presStyleLbl="bgShp" presStyleIdx="1" presStyleCnt="6"/>
      <dgm:spPr/>
      <dgm:t>
        <a:bodyPr/>
        <a:lstStyle/>
        <a:p>
          <a:endParaRPr lang="en-US"/>
        </a:p>
      </dgm:t>
    </dgm:pt>
    <dgm:pt modelId="{3D9FCE5B-0D8C-4747-AE3E-37666D8B2738}" type="pres">
      <dgm:prSet presAssocID="{B767D13B-12C8-496E-B152-B193FA891C51}" presName="textNode" presStyleLbl="bgShp" presStyleIdx="1" presStyleCnt="6"/>
      <dgm:spPr/>
      <dgm:t>
        <a:bodyPr/>
        <a:lstStyle/>
        <a:p>
          <a:endParaRPr lang="en-US"/>
        </a:p>
      </dgm:t>
    </dgm:pt>
    <dgm:pt modelId="{2913F31A-9989-4FE4-81F5-C797D3E30C49}" type="pres">
      <dgm:prSet presAssocID="{B767D13B-12C8-496E-B152-B193FA891C51}" presName="compChildNode" presStyleCnt="0"/>
      <dgm:spPr/>
    </dgm:pt>
    <dgm:pt modelId="{D380CE70-D978-4AC2-8F93-45C6B8381399}" type="pres">
      <dgm:prSet presAssocID="{B767D13B-12C8-496E-B152-B193FA891C51}" presName="theInnerList" presStyleCnt="0"/>
      <dgm:spPr/>
    </dgm:pt>
    <dgm:pt modelId="{6CB22187-F35F-49F0-846C-47496229CD0E}" type="pres">
      <dgm:prSet presAssocID="{E3506AC9-354E-4A76-9A75-B9C81B759636}" presName="childNode" presStyleLbl="node1" presStyleIdx="5" presStyleCnt="30">
        <dgm:presLayoutVars>
          <dgm:bulletEnabled val="1"/>
        </dgm:presLayoutVars>
      </dgm:prSet>
      <dgm:spPr>
        <a:xfrm>
          <a:off x="4602063" y="1626625"/>
          <a:ext cx="3130549" cy="626864"/>
        </a:xfrm>
        <a:prstGeom prst="roundRect">
          <a:avLst>
            <a:gd name="adj" fmla="val 10000"/>
          </a:avLst>
        </a:prstGeom>
      </dgm:spPr>
      <dgm:t>
        <a:bodyPr/>
        <a:lstStyle/>
        <a:p>
          <a:endParaRPr lang="en-US"/>
        </a:p>
      </dgm:t>
    </dgm:pt>
    <dgm:pt modelId="{8F8CC043-DD43-45A6-BCC4-219E93B9D972}" type="pres">
      <dgm:prSet presAssocID="{E3506AC9-354E-4A76-9A75-B9C81B759636}" presName="aSpace2" presStyleCnt="0"/>
      <dgm:spPr/>
    </dgm:pt>
    <dgm:pt modelId="{BA4385D3-85A6-4BE7-B033-DBC8F2A1FB04}" type="pres">
      <dgm:prSet presAssocID="{5EBA9970-5A65-4F1A-BF90-34A39BB8E421}" presName="childNode" presStyleLbl="node1" presStyleIdx="6" presStyleCnt="30">
        <dgm:presLayoutVars>
          <dgm:bulletEnabled val="1"/>
        </dgm:presLayoutVars>
      </dgm:prSet>
      <dgm:spPr>
        <a:xfrm>
          <a:off x="4602063" y="2349930"/>
          <a:ext cx="3130549" cy="626864"/>
        </a:xfrm>
        <a:prstGeom prst="roundRect">
          <a:avLst>
            <a:gd name="adj" fmla="val 10000"/>
          </a:avLst>
        </a:prstGeom>
      </dgm:spPr>
      <dgm:t>
        <a:bodyPr/>
        <a:lstStyle/>
        <a:p>
          <a:endParaRPr lang="en-US"/>
        </a:p>
      </dgm:t>
    </dgm:pt>
    <dgm:pt modelId="{A850587E-E548-4D24-9908-4E6C9E525613}" type="pres">
      <dgm:prSet presAssocID="{5EBA9970-5A65-4F1A-BF90-34A39BB8E421}" presName="aSpace2" presStyleCnt="0"/>
      <dgm:spPr/>
    </dgm:pt>
    <dgm:pt modelId="{0440BF38-D51E-491C-9EA0-C2A7BB7DEFB4}" type="pres">
      <dgm:prSet presAssocID="{0087F8FF-E8DF-4319-9DFC-99A46D2E4963}" presName="childNode" presStyleLbl="node1" presStyleIdx="7" presStyleCnt="30">
        <dgm:presLayoutVars>
          <dgm:bulletEnabled val="1"/>
        </dgm:presLayoutVars>
      </dgm:prSet>
      <dgm:spPr>
        <a:xfrm>
          <a:off x="3032125" y="3073234"/>
          <a:ext cx="2063749" cy="626864"/>
        </a:xfrm>
        <a:prstGeom prst="roundRect">
          <a:avLst>
            <a:gd name="adj" fmla="val 10000"/>
          </a:avLst>
        </a:prstGeom>
      </dgm:spPr>
      <dgm:t>
        <a:bodyPr/>
        <a:lstStyle/>
        <a:p>
          <a:endParaRPr lang="en-US"/>
        </a:p>
      </dgm:t>
    </dgm:pt>
    <dgm:pt modelId="{05E6372B-ED46-43E3-8E7F-079EAD04605D}" type="pres">
      <dgm:prSet presAssocID="{0087F8FF-E8DF-4319-9DFC-99A46D2E4963}" presName="aSpace2" presStyleCnt="0"/>
      <dgm:spPr/>
    </dgm:pt>
    <dgm:pt modelId="{05CF6FED-5797-45BC-8E83-5C45CEF67D20}" type="pres">
      <dgm:prSet presAssocID="{7C92D9B4-5E65-45CB-83A2-02D742C9EBF7}" presName="childNode" presStyleLbl="node1" presStyleIdx="8" presStyleCnt="30">
        <dgm:presLayoutVars>
          <dgm:bulletEnabled val="1"/>
        </dgm:presLayoutVars>
      </dgm:prSet>
      <dgm:spPr>
        <a:xfrm>
          <a:off x="4602063" y="3796539"/>
          <a:ext cx="3130549" cy="626864"/>
        </a:xfrm>
        <a:prstGeom prst="roundRect">
          <a:avLst>
            <a:gd name="adj" fmla="val 10000"/>
          </a:avLst>
        </a:prstGeom>
      </dgm:spPr>
      <dgm:t>
        <a:bodyPr/>
        <a:lstStyle/>
        <a:p>
          <a:endParaRPr lang="en-US"/>
        </a:p>
      </dgm:t>
    </dgm:pt>
    <dgm:pt modelId="{973743C3-FFC2-4D0B-B448-0ABFB910E9B3}" type="pres">
      <dgm:prSet presAssocID="{7C92D9B4-5E65-45CB-83A2-02D742C9EBF7}" presName="aSpace2" presStyleCnt="0"/>
      <dgm:spPr/>
    </dgm:pt>
    <dgm:pt modelId="{4E129E66-0146-43CE-AD77-AF5A0AC71291}" type="pres">
      <dgm:prSet presAssocID="{8B6BB435-9EF6-4DB8-9A1F-482C1189DA5B}" presName="childNode" presStyleLbl="node1" presStyleIdx="9" presStyleCnt="30">
        <dgm:presLayoutVars>
          <dgm:bulletEnabled val="1"/>
        </dgm:presLayoutVars>
      </dgm:prSet>
      <dgm:spPr>
        <a:xfrm>
          <a:off x="4602063" y="4519844"/>
          <a:ext cx="3130549" cy="626864"/>
        </a:xfrm>
        <a:prstGeom prst="roundRect">
          <a:avLst>
            <a:gd name="adj" fmla="val 10000"/>
          </a:avLst>
        </a:prstGeom>
      </dgm:spPr>
      <dgm:t>
        <a:bodyPr/>
        <a:lstStyle/>
        <a:p>
          <a:endParaRPr lang="en-US"/>
        </a:p>
      </dgm:t>
    </dgm:pt>
    <dgm:pt modelId="{6333A90F-5D44-4683-95B4-388245963B16}" type="pres">
      <dgm:prSet presAssocID="{B767D13B-12C8-496E-B152-B193FA891C51}" presName="aSpace" presStyleCnt="0"/>
      <dgm:spPr/>
    </dgm:pt>
    <dgm:pt modelId="{B650D905-FDA4-4057-B882-28C164A86AF3}" type="pres">
      <dgm:prSet presAssocID="{4ABE512F-05AF-47BE-B30F-B721A44811C9}" presName="compNode" presStyleCnt="0"/>
      <dgm:spPr/>
    </dgm:pt>
    <dgm:pt modelId="{582177A9-4E43-4B92-A55F-501C4719662F}" type="pres">
      <dgm:prSet presAssocID="{4ABE512F-05AF-47BE-B30F-B721A44811C9}" presName="aNode" presStyleLbl="bgShp" presStyleIdx="2" presStyleCnt="6"/>
      <dgm:spPr>
        <a:xfrm>
          <a:off x="5547320" y="0"/>
          <a:ext cx="2579687" cy="5418667"/>
        </a:xfrm>
        <a:prstGeom prst="roundRect">
          <a:avLst>
            <a:gd name="adj" fmla="val 10000"/>
          </a:avLst>
        </a:prstGeom>
      </dgm:spPr>
      <dgm:t>
        <a:bodyPr/>
        <a:lstStyle/>
        <a:p>
          <a:endParaRPr lang="en-US"/>
        </a:p>
      </dgm:t>
    </dgm:pt>
    <dgm:pt modelId="{56B6991F-68F1-48AE-9763-5956D852C6C6}" type="pres">
      <dgm:prSet presAssocID="{4ABE512F-05AF-47BE-B30F-B721A44811C9}" presName="textNode" presStyleLbl="bgShp" presStyleIdx="2" presStyleCnt="6"/>
      <dgm:spPr/>
      <dgm:t>
        <a:bodyPr/>
        <a:lstStyle/>
        <a:p>
          <a:endParaRPr lang="en-US"/>
        </a:p>
      </dgm:t>
    </dgm:pt>
    <dgm:pt modelId="{4E227494-C3EB-43FD-A9EA-22F8EE323FAC}" type="pres">
      <dgm:prSet presAssocID="{4ABE512F-05AF-47BE-B30F-B721A44811C9}" presName="compChildNode" presStyleCnt="0"/>
      <dgm:spPr/>
    </dgm:pt>
    <dgm:pt modelId="{13DA2834-0C1A-47D0-9F3D-070BE279E71C}" type="pres">
      <dgm:prSet presAssocID="{4ABE512F-05AF-47BE-B30F-B721A44811C9}" presName="theInnerList" presStyleCnt="0"/>
      <dgm:spPr/>
    </dgm:pt>
    <dgm:pt modelId="{325E0FEF-AF57-4103-8D51-F4CD06C2DE46}" type="pres">
      <dgm:prSet presAssocID="{292F86F8-48F2-47E7-B81A-823598A370C9}" presName="childNode" presStyleLbl="node1" presStyleIdx="10" presStyleCnt="30">
        <dgm:presLayoutVars>
          <dgm:bulletEnabled val="1"/>
        </dgm:presLayoutVars>
      </dgm:prSet>
      <dgm:spPr>
        <a:xfrm>
          <a:off x="5805289" y="1626625"/>
          <a:ext cx="2063749" cy="626864"/>
        </a:xfrm>
        <a:prstGeom prst="roundRect">
          <a:avLst>
            <a:gd name="adj" fmla="val 10000"/>
          </a:avLst>
        </a:prstGeom>
      </dgm:spPr>
      <dgm:t>
        <a:bodyPr/>
        <a:lstStyle/>
        <a:p>
          <a:endParaRPr lang="en-US"/>
        </a:p>
      </dgm:t>
    </dgm:pt>
    <dgm:pt modelId="{A6C701BD-4A18-459C-8B43-1BAA03731695}" type="pres">
      <dgm:prSet presAssocID="{292F86F8-48F2-47E7-B81A-823598A370C9}" presName="aSpace2" presStyleCnt="0"/>
      <dgm:spPr/>
    </dgm:pt>
    <dgm:pt modelId="{4D4B3B81-FDAD-4309-BF65-52A0DB6FAA0B}" type="pres">
      <dgm:prSet presAssocID="{E60DAAC7-165D-4309-B136-119C42184C7B}" presName="childNode" presStyleLbl="node1" presStyleIdx="11" presStyleCnt="30">
        <dgm:presLayoutVars>
          <dgm:bulletEnabled val="1"/>
        </dgm:presLayoutVars>
      </dgm:prSet>
      <dgm:spPr>
        <a:xfrm>
          <a:off x="5805289" y="2349930"/>
          <a:ext cx="2063749" cy="626864"/>
        </a:xfrm>
        <a:prstGeom prst="roundRect">
          <a:avLst>
            <a:gd name="adj" fmla="val 10000"/>
          </a:avLst>
        </a:prstGeom>
      </dgm:spPr>
      <dgm:t>
        <a:bodyPr/>
        <a:lstStyle/>
        <a:p>
          <a:endParaRPr lang="en-US"/>
        </a:p>
      </dgm:t>
    </dgm:pt>
    <dgm:pt modelId="{43238455-EAF8-4D29-8DC9-E8236FACCB95}" type="pres">
      <dgm:prSet presAssocID="{E60DAAC7-165D-4309-B136-119C42184C7B}" presName="aSpace2" presStyleCnt="0"/>
      <dgm:spPr/>
    </dgm:pt>
    <dgm:pt modelId="{6907748E-B148-4178-B7F2-8DB02EEA2E7C}" type="pres">
      <dgm:prSet presAssocID="{C19ECC71-6C41-42FB-AE3E-A04BB314DEE8}" presName="childNode" presStyleLbl="node1" presStyleIdx="12" presStyleCnt="30">
        <dgm:presLayoutVars>
          <dgm:bulletEnabled val="1"/>
        </dgm:presLayoutVars>
      </dgm:prSet>
      <dgm:spPr>
        <a:xfrm>
          <a:off x="5805289" y="3073234"/>
          <a:ext cx="2063749" cy="626864"/>
        </a:xfrm>
        <a:prstGeom prst="roundRect">
          <a:avLst>
            <a:gd name="adj" fmla="val 10000"/>
          </a:avLst>
        </a:prstGeom>
      </dgm:spPr>
      <dgm:t>
        <a:bodyPr/>
        <a:lstStyle/>
        <a:p>
          <a:endParaRPr lang="en-US"/>
        </a:p>
      </dgm:t>
    </dgm:pt>
    <dgm:pt modelId="{38BA990F-6E2C-44E8-9E58-9D678023649C}" type="pres">
      <dgm:prSet presAssocID="{C19ECC71-6C41-42FB-AE3E-A04BB314DEE8}" presName="aSpace2" presStyleCnt="0"/>
      <dgm:spPr/>
    </dgm:pt>
    <dgm:pt modelId="{16C53616-0859-4CC8-AB9C-48C8505E220E}" type="pres">
      <dgm:prSet presAssocID="{507D865F-5E56-4567-9461-22B35E56F431}" presName="childNode" presStyleLbl="node1" presStyleIdx="13" presStyleCnt="30">
        <dgm:presLayoutVars>
          <dgm:bulletEnabled val="1"/>
        </dgm:presLayoutVars>
      </dgm:prSet>
      <dgm:spPr>
        <a:xfrm>
          <a:off x="5805289" y="3796539"/>
          <a:ext cx="2063749" cy="626864"/>
        </a:xfrm>
        <a:prstGeom prst="roundRect">
          <a:avLst>
            <a:gd name="adj" fmla="val 10000"/>
          </a:avLst>
        </a:prstGeom>
      </dgm:spPr>
      <dgm:t>
        <a:bodyPr/>
        <a:lstStyle/>
        <a:p>
          <a:endParaRPr lang="en-US"/>
        </a:p>
      </dgm:t>
    </dgm:pt>
    <dgm:pt modelId="{DA13E888-CD91-495B-8AC5-E3B0813D9BF0}" type="pres">
      <dgm:prSet presAssocID="{507D865F-5E56-4567-9461-22B35E56F431}" presName="aSpace2" presStyleCnt="0"/>
      <dgm:spPr/>
    </dgm:pt>
    <dgm:pt modelId="{F23C5080-57B8-4B64-A4E8-CA18FD4C1103}" type="pres">
      <dgm:prSet presAssocID="{444AFE90-A1CE-4A8F-86F4-1EBA14562103}" presName="childNode" presStyleLbl="node1" presStyleIdx="14" presStyleCnt="30">
        <dgm:presLayoutVars>
          <dgm:bulletEnabled val="1"/>
        </dgm:presLayoutVars>
      </dgm:prSet>
      <dgm:spPr>
        <a:xfrm>
          <a:off x="5805289" y="4519844"/>
          <a:ext cx="2063749" cy="626864"/>
        </a:xfrm>
        <a:prstGeom prst="roundRect">
          <a:avLst>
            <a:gd name="adj" fmla="val 10000"/>
          </a:avLst>
        </a:prstGeom>
      </dgm:spPr>
      <dgm:t>
        <a:bodyPr/>
        <a:lstStyle/>
        <a:p>
          <a:endParaRPr lang="en-US"/>
        </a:p>
      </dgm:t>
    </dgm:pt>
    <dgm:pt modelId="{FB614674-0762-40F3-8AB9-DFDEED3320E8}" type="pres">
      <dgm:prSet presAssocID="{4ABE512F-05AF-47BE-B30F-B721A44811C9}" presName="aSpace" presStyleCnt="0"/>
      <dgm:spPr/>
    </dgm:pt>
    <dgm:pt modelId="{A5458A9E-B271-4EC3-AE06-56A09B9A629F}" type="pres">
      <dgm:prSet presAssocID="{D214D2A2-56A4-4EC8-A0BF-61CE40F24B45}" presName="compNode" presStyleCnt="0"/>
      <dgm:spPr/>
    </dgm:pt>
    <dgm:pt modelId="{FC7655E5-B9B2-4208-96AE-F0781478B6C3}" type="pres">
      <dgm:prSet presAssocID="{D214D2A2-56A4-4EC8-A0BF-61CE40F24B45}" presName="aNode" presStyleLbl="bgShp" presStyleIdx="3" presStyleCnt="6"/>
      <dgm:spPr>
        <a:xfrm>
          <a:off x="6203181" y="0"/>
          <a:ext cx="1922859" cy="5418667"/>
        </a:xfrm>
        <a:prstGeom prst="roundRect">
          <a:avLst>
            <a:gd name="adj" fmla="val 10000"/>
          </a:avLst>
        </a:prstGeom>
      </dgm:spPr>
      <dgm:t>
        <a:bodyPr/>
        <a:lstStyle/>
        <a:p>
          <a:endParaRPr lang="en-US"/>
        </a:p>
      </dgm:t>
    </dgm:pt>
    <dgm:pt modelId="{2B9564B9-4E77-40BA-BCB1-5A7CFEA1DE0A}" type="pres">
      <dgm:prSet presAssocID="{D214D2A2-56A4-4EC8-A0BF-61CE40F24B45}" presName="textNode" presStyleLbl="bgShp" presStyleIdx="3" presStyleCnt="6"/>
      <dgm:spPr/>
      <dgm:t>
        <a:bodyPr/>
        <a:lstStyle/>
        <a:p>
          <a:endParaRPr lang="en-US"/>
        </a:p>
      </dgm:t>
    </dgm:pt>
    <dgm:pt modelId="{3B2A1FF0-CF56-411A-87F1-D8A491FBD789}" type="pres">
      <dgm:prSet presAssocID="{D214D2A2-56A4-4EC8-A0BF-61CE40F24B45}" presName="compChildNode" presStyleCnt="0"/>
      <dgm:spPr/>
    </dgm:pt>
    <dgm:pt modelId="{3CB08969-FCBD-4B45-9AA9-3085DFF383ED}" type="pres">
      <dgm:prSet presAssocID="{D214D2A2-56A4-4EC8-A0BF-61CE40F24B45}" presName="theInnerList" presStyleCnt="0"/>
      <dgm:spPr/>
    </dgm:pt>
    <dgm:pt modelId="{5DF5162B-ACDE-4BF9-845D-A39D6673FB8E}" type="pres">
      <dgm:prSet presAssocID="{FF2D2502-8D3F-43D6-9100-C32F3D6AB545}" presName="childNode" presStyleLbl="node1" presStyleIdx="15" presStyleCnt="30">
        <dgm:presLayoutVars>
          <dgm:bulletEnabled val="1"/>
        </dgm:presLayoutVars>
      </dgm:prSet>
      <dgm:spPr>
        <a:xfrm>
          <a:off x="6395466" y="1626625"/>
          <a:ext cx="1538287" cy="626864"/>
        </a:xfrm>
        <a:prstGeom prst="roundRect">
          <a:avLst>
            <a:gd name="adj" fmla="val 10000"/>
          </a:avLst>
        </a:prstGeom>
      </dgm:spPr>
      <dgm:t>
        <a:bodyPr/>
        <a:lstStyle/>
        <a:p>
          <a:endParaRPr lang="en-US"/>
        </a:p>
      </dgm:t>
    </dgm:pt>
    <dgm:pt modelId="{EE92156D-4A64-40F3-B81D-878C396E9E32}" type="pres">
      <dgm:prSet presAssocID="{FF2D2502-8D3F-43D6-9100-C32F3D6AB545}" presName="aSpace2" presStyleCnt="0"/>
      <dgm:spPr/>
    </dgm:pt>
    <dgm:pt modelId="{2AF60E29-8641-442E-A08D-4C4541633FFA}" type="pres">
      <dgm:prSet presAssocID="{47AF7D06-D320-4FF4-BA74-9ED9272FA4FE}" presName="childNode" presStyleLbl="node1" presStyleIdx="16" presStyleCnt="30">
        <dgm:presLayoutVars>
          <dgm:bulletEnabled val="1"/>
        </dgm:presLayoutVars>
      </dgm:prSet>
      <dgm:spPr>
        <a:xfrm>
          <a:off x="6395466" y="2349930"/>
          <a:ext cx="1538287" cy="626864"/>
        </a:xfrm>
        <a:prstGeom prst="roundRect">
          <a:avLst>
            <a:gd name="adj" fmla="val 10000"/>
          </a:avLst>
        </a:prstGeom>
      </dgm:spPr>
      <dgm:t>
        <a:bodyPr/>
        <a:lstStyle/>
        <a:p>
          <a:endParaRPr lang="en-US"/>
        </a:p>
      </dgm:t>
    </dgm:pt>
    <dgm:pt modelId="{F66FA9D6-39C1-4AE8-8CDE-665A409EC3CB}" type="pres">
      <dgm:prSet presAssocID="{47AF7D06-D320-4FF4-BA74-9ED9272FA4FE}" presName="aSpace2" presStyleCnt="0"/>
      <dgm:spPr/>
    </dgm:pt>
    <dgm:pt modelId="{6C8971CD-7582-49A0-B99D-BA777893CAF7}" type="pres">
      <dgm:prSet presAssocID="{F68BF8DA-2F2C-4A3E-B028-2B235588FBAC}" presName="childNode" presStyleLbl="node1" presStyleIdx="17" presStyleCnt="30">
        <dgm:presLayoutVars>
          <dgm:bulletEnabled val="1"/>
        </dgm:presLayoutVars>
      </dgm:prSet>
      <dgm:spPr>
        <a:xfrm>
          <a:off x="6395466" y="3073234"/>
          <a:ext cx="1538287" cy="626864"/>
        </a:xfrm>
        <a:prstGeom prst="roundRect">
          <a:avLst>
            <a:gd name="adj" fmla="val 10000"/>
          </a:avLst>
        </a:prstGeom>
      </dgm:spPr>
      <dgm:t>
        <a:bodyPr/>
        <a:lstStyle/>
        <a:p>
          <a:endParaRPr lang="en-US"/>
        </a:p>
      </dgm:t>
    </dgm:pt>
    <dgm:pt modelId="{40AA8FD4-ACC3-4FF6-BD7E-8F802FB514C3}" type="pres">
      <dgm:prSet presAssocID="{F68BF8DA-2F2C-4A3E-B028-2B235588FBAC}" presName="aSpace2" presStyleCnt="0"/>
      <dgm:spPr/>
    </dgm:pt>
    <dgm:pt modelId="{6B5FB04A-1C78-4658-AF1B-3DB63060B314}" type="pres">
      <dgm:prSet presAssocID="{F6DBAB12-A691-4CD6-951C-B40BF8D04054}" presName="childNode" presStyleLbl="node1" presStyleIdx="18" presStyleCnt="30">
        <dgm:presLayoutVars>
          <dgm:bulletEnabled val="1"/>
        </dgm:presLayoutVars>
      </dgm:prSet>
      <dgm:spPr>
        <a:xfrm>
          <a:off x="6395466" y="3796539"/>
          <a:ext cx="1538287" cy="626864"/>
        </a:xfrm>
        <a:prstGeom prst="roundRect">
          <a:avLst>
            <a:gd name="adj" fmla="val 10000"/>
          </a:avLst>
        </a:prstGeom>
      </dgm:spPr>
      <dgm:t>
        <a:bodyPr/>
        <a:lstStyle/>
        <a:p>
          <a:endParaRPr lang="en-US"/>
        </a:p>
      </dgm:t>
    </dgm:pt>
    <dgm:pt modelId="{ADF3B1C7-4AAD-417F-ABD4-4A56E8BE909D}" type="pres">
      <dgm:prSet presAssocID="{F6DBAB12-A691-4CD6-951C-B40BF8D04054}" presName="aSpace2" presStyleCnt="0"/>
      <dgm:spPr/>
    </dgm:pt>
    <dgm:pt modelId="{361B8BAC-B64D-45FB-9270-CF97AC9C1F17}" type="pres">
      <dgm:prSet presAssocID="{46C02A3D-84E3-42B5-A205-A004C8D4844A}" presName="childNode" presStyleLbl="node1" presStyleIdx="19" presStyleCnt="30">
        <dgm:presLayoutVars>
          <dgm:bulletEnabled val="1"/>
        </dgm:presLayoutVars>
      </dgm:prSet>
      <dgm:spPr>
        <a:xfrm>
          <a:off x="6395466" y="4519844"/>
          <a:ext cx="1538287" cy="626864"/>
        </a:xfrm>
        <a:prstGeom prst="roundRect">
          <a:avLst>
            <a:gd name="adj" fmla="val 10000"/>
          </a:avLst>
        </a:prstGeom>
      </dgm:spPr>
      <dgm:t>
        <a:bodyPr/>
        <a:lstStyle/>
        <a:p>
          <a:endParaRPr lang="en-US"/>
        </a:p>
      </dgm:t>
    </dgm:pt>
    <dgm:pt modelId="{612808EF-8287-4141-BD79-DD43C9438F44}" type="pres">
      <dgm:prSet presAssocID="{D214D2A2-56A4-4EC8-A0BF-61CE40F24B45}" presName="aSpace" presStyleCnt="0"/>
      <dgm:spPr/>
    </dgm:pt>
    <dgm:pt modelId="{FBA7CCD9-666C-4858-A59A-1046846D6DA8}" type="pres">
      <dgm:prSet presAssocID="{6F4EEF14-0592-427E-9FAB-4A28E22D41C8}" presName="compNode" presStyleCnt="0"/>
      <dgm:spPr/>
    </dgm:pt>
    <dgm:pt modelId="{F27AAD05-D857-45C6-AA2A-A7C833CE2CFA}" type="pres">
      <dgm:prSet presAssocID="{6F4EEF14-0592-427E-9FAB-4A28E22D41C8}" presName="aNode" presStyleLbl="bgShp" presStyleIdx="4" presStyleCnt="6"/>
      <dgm:spPr>
        <a:xfrm>
          <a:off x="6591696" y="0"/>
          <a:ext cx="1531937" cy="5418667"/>
        </a:xfrm>
        <a:prstGeom prst="roundRect">
          <a:avLst>
            <a:gd name="adj" fmla="val 10000"/>
          </a:avLst>
        </a:prstGeom>
      </dgm:spPr>
      <dgm:t>
        <a:bodyPr/>
        <a:lstStyle/>
        <a:p>
          <a:endParaRPr lang="en-US"/>
        </a:p>
      </dgm:t>
    </dgm:pt>
    <dgm:pt modelId="{367742CB-C2C7-4B0A-A738-92E9B2B4BF0A}" type="pres">
      <dgm:prSet presAssocID="{6F4EEF14-0592-427E-9FAB-4A28E22D41C8}" presName="textNode" presStyleLbl="bgShp" presStyleIdx="4" presStyleCnt="6"/>
      <dgm:spPr/>
      <dgm:t>
        <a:bodyPr/>
        <a:lstStyle/>
        <a:p>
          <a:endParaRPr lang="en-US"/>
        </a:p>
      </dgm:t>
    </dgm:pt>
    <dgm:pt modelId="{2D8F3235-B438-4249-89C9-D34C8DA74002}" type="pres">
      <dgm:prSet presAssocID="{6F4EEF14-0592-427E-9FAB-4A28E22D41C8}" presName="compChildNode" presStyleCnt="0"/>
      <dgm:spPr/>
    </dgm:pt>
    <dgm:pt modelId="{ADA43C24-43C2-4CA4-A280-6B6409E8A228}" type="pres">
      <dgm:prSet presAssocID="{6F4EEF14-0592-427E-9FAB-4A28E22D41C8}" presName="theInnerList" presStyleCnt="0"/>
      <dgm:spPr/>
    </dgm:pt>
    <dgm:pt modelId="{71F7920D-5D53-4382-9596-F76E753657E6}" type="pres">
      <dgm:prSet presAssocID="{130CF476-12D1-4CD0-A4D2-98E5906B0C6E}" presName="childNode" presStyleLbl="node1" presStyleIdx="20" presStyleCnt="30">
        <dgm:presLayoutVars>
          <dgm:bulletEnabled val="1"/>
        </dgm:presLayoutVars>
      </dgm:prSet>
      <dgm:spPr>
        <a:xfrm>
          <a:off x="6744890" y="1626625"/>
          <a:ext cx="1225549" cy="626864"/>
        </a:xfrm>
        <a:prstGeom prst="roundRect">
          <a:avLst>
            <a:gd name="adj" fmla="val 10000"/>
          </a:avLst>
        </a:prstGeom>
      </dgm:spPr>
      <dgm:t>
        <a:bodyPr/>
        <a:lstStyle/>
        <a:p>
          <a:endParaRPr lang="en-US"/>
        </a:p>
      </dgm:t>
    </dgm:pt>
    <dgm:pt modelId="{22D1846A-7CF7-451C-A8E1-62F973D6E81C}" type="pres">
      <dgm:prSet presAssocID="{130CF476-12D1-4CD0-A4D2-98E5906B0C6E}" presName="aSpace2" presStyleCnt="0"/>
      <dgm:spPr/>
    </dgm:pt>
    <dgm:pt modelId="{8DAAF92D-961C-4F66-9AF4-C19AA492639C}" type="pres">
      <dgm:prSet presAssocID="{3F518836-203E-43AB-A792-04BBD7BA533E}" presName="childNode" presStyleLbl="node1" presStyleIdx="21" presStyleCnt="30">
        <dgm:presLayoutVars>
          <dgm:bulletEnabled val="1"/>
        </dgm:presLayoutVars>
      </dgm:prSet>
      <dgm:spPr>
        <a:xfrm>
          <a:off x="6744890" y="2349930"/>
          <a:ext cx="1225549" cy="626864"/>
        </a:xfrm>
        <a:prstGeom prst="roundRect">
          <a:avLst>
            <a:gd name="adj" fmla="val 10000"/>
          </a:avLst>
        </a:prstGeom>
      </dgm:spPr>
      <dgm:t>
        <a:bodyPr/>
        <a:lstStyle/>
        <a:p>
          <a:endParaRPr lang="en-US"/>
        </a:p>
      </dgm:t>
    </dgm:pt>
    <dgm:pt modelId="{F69E7DFC-5FEB-4C98-B131-34EAF585AD96}" type="pres">
      <dgm:prSet presAssocID="{3F518836-203E-43AB-A792-04BBD7BA533E}" presName="aSpace2" presStyleCnt="0"/>
      <dgm:spPr/>
    </dgm:pt>
    <dgm:pt modelId="{EBC3A2FE-3431-4027-BA17-8E6AB3FEDD3C}" type="pres">
      <dgm:prSet presAssocID="{1DC8926F-BE1B-46CE-AC01-E3C1AB4D4DDA}" presName="childNode" presStyleLbl="node1" presStyleIdx="22" presStyleCnt="30">
        <dgm:presLayoutVars>
          <dgm:bulletEnabled val="1"/>
        </dgm:presLayoutVars>
      </dgm:prSet>
      <dgm:spPr>
        <a:xfrm>
          <a:off x="6744890" y="3073234"/>
          <a:ext cx="1225549" cy="626864"/>
        </a:xfrm>
        <a:prstGeom prst="roundRect">
          <a:avLst>
            <a:gd name="adj" fmla="val 10000"/>
          </a:avLst>
        </a:prstGeom>
      </dgm:spPr>
      <dgm:t>
        <a:bodyPr/>
        <a:lstStyle/>
        <a:p>
          <a:endParaRPr lang="en-US"/>
        </a:p>
      </dgm:t>
    </dgm:pt>
    <dgm:pt modelId="{D1199AB2-EAC3-4CF1-BC8F-B198EED52F0E}" type="pres">
      <dgm:prSet presAssocID="{1DC8926F-BE1B-46CE-AC01-E3C1AB4D4DDA}" presName="aSpace2" presStyleCnt="0"/>
      <dgm:spPr/>
    </dgm:pt>
    <dgm:pt modelId="{CCF0D662-A49D-4432-92FC-22B83FCE3D07}" type="pres">
      <dgm:prSet presAssocID="{D515B510-A5F5-419F-949F-17343CB541F3}" presName="childNode" presStyleLbl="node1" presStyleIdx="23" presStyleCnt="30">
        <dgm:presLayoutVars>
          <dgm:bulletEnabled val="1"/>
        </dgm:presLayoutVars>
      </dgm:prSet>
      <dgm:spPr>
        <a:xfrm>
          <a:off x="6744890" y="3796539"/>
          <a:ext cx="1225549" cy="626864"/>
        </a:xfrm>
        <a:prstGeom prst="roundRect">
          <a:avLst>
            <a:gd name="adj" fmla="val 10000"/>
          </a:avLst>
        </a:prstGeom>
      </dgm:spPr>
      <dgm:t>
        <a:bodyPr/>
        <a:lstStyle/>
        <a:p>
          <a:endParaRPr lang="en-US"/>
        </a:p>
      </dgm:t>
    </dgm:pt>
    <dgm:pt modelId="{52557B3C-3E06-4247-AAE8-16EFAFE9ACA4}" type="pres">
      <dgm:prSet presAssocID="{D515B510-A5F5-419F-949F-17343CB541F3}" presName="aSpace2" presStyleCnt="0"/>
      <dgm:spPr/>
    </dgm:pt>
    <dgm:pt modelId="{AC4CF7A0-7DA0-4BB0-A74B-5054C50317E7}" type="pres">
      <dgm:prSet presAssocID="{FA13C7E9-F6E7-4442-AE57-3803D7DC0A8D}" presName="childNode" presStyleLbl="node1" presStyleIdx="24" presStyleCnt="30">
        <dgm:presLayoutVars>
          <dgm:bulletEnabled val="1"/>
        </dgm:presLayoutVars>
      </dgm:prSet>
      <dgm:spPr>
        <a:xfrm>
          <a:off x="6744890" y="4519844"/>
          <a:ext cx="1225549" cy="626864"/>
        </a:xfrm>
        <a:prstGeom prst="roundRect">
          <a:avLst>
            <a:gd name="adj" fmla="val 10000"/>
          </a:avLst>
        </a:prstGeom>
      </dgm:spPr>
      <dgm:t>
        <a:bodyPr/>
        <a:lstStyle/>
        <a:p>
          <a:endParaRPr lang="en-US"/>
        </a:p>
      </dgm:t>
    </dgm:pt>
    <dgm:pt modelId="{E5848812-80BD-4D2A-8EE5-3E655E2493B7}" type="pres">
      <dgm:prSet presAssocID="{6F4EEF14-0592-427E-9FAB-4A28E22D41C8}" presName="aSpace" presStyleCnt="0"/>
      <dgm:spPr/>
    </dgm:pt>
    <dgm:pt modelId="{F0A0DE41-F3C2-4B2D-AA52-2753E6A8FF29}" type="pres">
      <dgm:prSet presAssocID="{365672BF-D090-4AA5-BF65-F7F05270D55E}" presName="compNode" presStyleCnt="0"/>
      <dgm:spPr/>
    </dgm:pt>
    <dgm:pt modelId="{AFC66FD4-30D2-4F1C-96BA-12E5B81BDDE1}" type="pres">
      <dgm:prSet presAssocID="{365672BF-D090-4AA5-BF65-F7F05270D55E}" presName="aNode" presStyleLbl="bgShp" presStyleIdx="5" presStyleCnt="6"/>
      <dgm:spPr>
        <a:xfrm>
          <a:off x="6850806" y="0"/>
          <a:ext cx="1273968" cy="5418667"/>
        </a:xfrm>
        <a:prstGeom prst="roundRect">
          <a:avLst>
            <a:gd name="adj" fmla="val 10000"/>
          </a:avLst>
        </a:prstGeom>
      </dgm:spPr>
      <dgm:t>
        <a:bodyPr/>
        <a:lstStyle/>
        <a:p>
          <a:endParaRPr lang="en-US"/>
        </a:p>
      </dgm:t>
    </dgm:pt>
    <dgm:pt modelId="{31AE39FF-772D-4474-9C07-3FF57F1A1DF4}" type="pres">
      <dgm:prSet presAssocID="{365672BF-D090-4AA5-BF65-F7F05270D55E}" presName="textNode" presStyleLbl="bgShp" presStyleIdx="5" presStyleCnt="6"/>
      <dgm:spPr/>
      <dgm:t>
        <a:bodyPr/>
        <a:lstStyle/>
        <a:p>
          <a:endParaRPr lang="en-US"/>
        </a:p>
      </dgm:t>
    </dgm:pt>
    <dgm:pt modelId="{92005056-931D-4658-A36E-F3795363072A}" type="pres">
      <dgm:prSet presAssocID="{365672BF-D090-4AA5-BF65-F7F05270D55E}" presName="compChildNode" presStyleCnt="0"/>
      <dgm:spPr/>
    </dgm:pt>
    <dgm:pt modelId="{30D8AF6F-BBB6-4730-951B-775C7BF60EA2}" type="pres">
      <dgm:prSet presAssocID="{365672BF-D090-4AA5-BF65-F7F05270D55E}" presName="theInnerList" presStyleCnt="0"/>
      <dgm:spPr/>
    </dgm:pt>
    <dgm:pt modelId="{45C1D097-1295-4011-B2CD-08F593577ED5}" type="pres">
      <dgm:prSet presAssocID="{A764739F-0984-4A22-86E8-E136FDBD7C76}" presName="childNode" presStyleLbl="node1" presStyleIdx="25" presStyleCnt="30">
        <dgm:presLayoutVars>
          <dgm:bulletEnabled val="1"/>
        </dgm:presLayoutVars>
      </dgm:prSet>
      <dgm:spPr>
        <a:xfrm>
          <a:off x="6978203" y="1626625"/>
          <a:ext cx="1019174" cy="626864"/>
        </a:xfrm>
        <a:prstGeom prst="roundRect">
          <a:avLst>
            <a:gd name="adj" fmla="val 10000"/>
          </a:avLst>
        </a:prstGeom>
      </dgm:spPr>
      <dgm:t>
        <a:bodyPr/>
        <a:lstStyle/>
        <a:p>
          <a:endParaRPr lang="en-US"/>
        </a:p>
      </dgm:t>
    </dgm:pt>
    <dgm:pt modelId="{5757DD45-EA56-45CA-8CA3-FE1298B6BAA5}" type="pres">
      <dgm:prSet presAssocID="{A764739F-0984-4A22-86E8-E136FDBD7C76}" presName="aSpace2" presStyleCnt="0"/>
      <dgm:spPr/>
    </dgm:pt>
    <dgm:pt modelId="{214BC060-76A5-4C13-B40E-69AF14367D9E}" type="pres">
      <dgm:prSet presAssocID="{AF838C06-10FD-4F4C-BA8F-1E1336D76FA5}" presName="childNode" presStyleLbl="node1" presStyleIdx="26" presStyleCnt="30">
        <dgm:presLayoutVars>
          <dgm:bulletEnabled val="1"/>
        </dgm:presLayoutVars>
      </dgm:prSet>
      <dgm:spPr>
        <a:xfrm>
          <a:off x="6978203" y="2349930"/>
          <a:ext cx="1019174" cy="626864"/>
        </a:xfrm>
        <a:prstGeom prst="roundRect">
          <a:avLst>
            <a:gd name="adj" fmla="val 10000"/>
          </a:avLst>
        </a:prstGeom>
      </dgm:spPr>
      <dgm:t>
        <a:bodyPr/>
        <a:lstStyle/>
        <a:p>
          <a:endParaRPr lang="en-US"/>
        </a:p>
      </dgm:t>
    </dgm:pt>
    <dgm:pt modelId="{F1AA4E5C-B9EE-41C6-BAB0-AFB5189A0154}" type="pres">
      <dgm:prSet presAssocID="{AF838C06-10FD-4F4C-BA8F-1E1336D76FA5}" presName="aSpace2" presStyleCnt="0"/>
      <dgm:spPr/>
    </dgm:pt>
    <dgm:pt modelId="{9B77638B-AA04-42C0-88E5-542C64F29606}" type="pres">
      <dgm:prSet presAssocID="{FB66F908-8460-4B85-9DB6-E7023D5DE549}" presName="childNode" presStyleLbl="node1" presStyleIdx="27" presStyleCnt="30">
        <dgm:presLayoutVars>
          <dgm:bulletEnabled val="1"/>
        </dgm:presLayoutVars>
      </dgm:prSet>
      <dgm:spPr>
        <a:xfrm>
          <a:off x="6978203" y="3073234"/>
          <a:ext cx="1019174" cy="626864"/>
        </a:xfrm>
        <a:prstGeom prst="roundRect">
          <a:avLst>
            <a:gd name="adj" fmla="val 10000"/>
          </a:avLst>
        </a:prstGeom>
      </dgm:spPr>
      <dgm:t>
        <a:bodyPr/>
        <a:lstStyle/>
        <a:p>
          <a:endParaRPr lang="en-US"/>
        </a:p>
      </dgm:t>
    </dgm:pt>
    <dgm:pt modelId="{894FDFBA-A666-44DA-864A-299E8D71C9B5}" type="pres">
      <dgm:prSet presAssocID="{FB66F908-8460-4B85-9DB6-E7023D5DE549}" presName="aSpace2" presStyleCnt="0"/>
      <dgm:spPr/>
    </dgm:pt>
    <dgm:pt modelId="{C7C9B1C0-31AD-49D8-9664-AFFCBEEB5EC9}" type="pres">
      <dgm:prSet presAssocID="{6237CF00-2B84-4A19-B3A8-C23C4D4E0565}" presName="childNode" presStyleLbl="node1" presStyleIdx="28" presStyleCnt="30">
        <dgm:presLayoutVars>
          <dgm:bulletEnabled val="1"/>
        </dgm:presLayoutVars>
      </dgm:prSet>
      <dgm:spPr>
        <a:xfrm>
          <a:off x="6978203" y="3796539"/>
          <a:ext cx="1019174" cy="626864"/>
        </a:xfrm>
        <a:prstGeom prst="roundRect">
          <a:avLst>
            <a:gd name="adj" fmla="val 10000"/>
          </a:avLst>
        </a:prstGeom>
      </dgm:spPr>
      <dgm:t>
        <a:bodyPr/>
        <a:lstStyle/>
        <a:p>
          <a:endParaRPr lang="en-US"/>
        </a:p>
      </dgm:t>
    </dgm:pt>
    <dgm:pt modelId="{29886B72-C4A6-402D-864D-AF058AB90DE2}" type="pres">
      <dgm:prSet presAssocID="{6237CF00-2B84-4A19-B3A8-C23C4D4E0565}" presName="aSpace2" presStyleCnt="0"/>
      <dgm:spPr/>
    </dgm:pt>
    <dgm:pt modelId="{2D731856-7A96-4D01-AD58-162D0454DD33}" type="pres">
      <dgm:prSet presAssocID="{7B9D062B-80CE-415F-9C46-CC26F6BE8433}" presName="childNode" presStyleLbl="node1" presStyleIdx="29" presStyleCnt="30">
        <dgm:presLayoutVars>
          <dgm:bulletEnabled val="1"/>
        </dgm:presLayoutVars>
      </dgm:prSet>
      <dgm:spPr>
        <a:xfrm>
          <a:off x="6978203" y="4519844"/>
          <a:ext cx="1019174" cy="626864"/>
        </a:xfrm>
        <a:prstGeom prst="roundRect">
          <a:avLst>
            <a:gd name="adj" fmla="val 10000"/>
          </a:avLst>
        </a:prstGeom>
      </dgm:spPr>
      <dgm:t>
        <a:bodyPr/>
        <a:lstStyle/>
        <a:p>
          <a:endParaRPr lang="en-US"/>
        </a:p>
      </dgm:t>
    </dgm:pt>
  </dgm:ptLst>
  <dgm:cxnLst>
    <dgm:cxn modelId="{5E1BA3BF-22D3-4F22-BE05-189EFF59E7E7}" srcId="{FA13C7E9-F6E7-4442-AE57-3803D7DC0A8D}" destId="{631368FB-3255-414B-A131-6B0DC00BB272}" srcOrd="0" destOrd="0" parTransId="{7B749287-F1E7-44F9-B2FD-B519BFFB4349}" sibTransId="{63DBB3CA-400B-4E3A-A5C5-A0E9A1161C3F}"/>
    <dgm:cxn modelId="{8BAD6432-3951-4722-A614-92823A3D56AD}" srcId="{292F86F8-48F2-47E7-B81A-823598A370C9}" destId="{1C9488A9-E8C8-4444-9346-68FFB9432532}" srcOrd="0" destOrd="0" parTransId="{9C11B540-58C9-474D-9F13-CEF857C588C7}" sibTransId="{197DC995-A5C3-4F98-9187-9173A1038941}"/>
    <dgm:cxn modelId="{48E659A3-1795-443B-A11B-ADA197480F54}" type="presOf" srcId="{F6DBAB12-A691-4CD6-951C-B40BF8D04054}" destId="{6B5FB04A-1C78-4658-AF1B-3DB63060B314}" srcOrd="0" destOrd="0" presId="urn:microsoft.com/office/officeart/2005/8/layout/lProcess2"/>
    <dgm:cxn modelId="{F5298097-14F8-435C-9719-A53DF23DF2BC}" type="presOf" srcId="{5EBA9970-5A65-4F1A-BF90-34A39BB8E421}" destId="{BA4385D3-85A6-4BE7-B033-DBC8F2A1FB04}" srcOrd="0" destOrd="0" presId="urn:microsoft.com/office/officeart/2005/8/layout/lProcess2"/>
    <dgm:cxn modelId="{1D56E63C-CEE3-442B-B652-85DD023D5A3C}" srcId="{6F4EEF14-0592-427E-9FAB-4A28E22D41C8}" destId="{D515B510-A5F5-419F-949F-17343CB541F3}" srcOrd="3" destOrd="0" parTransId="{505E34F3-8B77-43AE-A1ED-77F1510952FE}" sibTransId="{DF2CDF02-CEF9-4AF4-9D24-E285389C1CD2}"/>
    <dgm:cxn modelId="{7EF96560-6954-4D0B-B665-632EFBA76468}" type="presOf" srcId="{FB66F908-8460-4B85-9DB6-E7023D5DE549}" destId="{9B77638B-AA04-42C0-88E5-542C64F29606}" srcOrd="0" destOrd="0" presId="urn:microsoft.com/office/officeart/2005/8/layout/lProcess2"/>
    <dgm:cxn modelId="{AADCF25E-2F0D-432A-870E-5F640AF6927F}" type="presOf" srcId="{84B4F1CC-09D2-4E60-8AC9-E6735921B5B1}" destId="{4D4B3B81-FDAD-4309-BF65-52A0DB6FAA0B}" srcOrd="0" destOrd="1" presId="urn:microsoft.com/office/officeart/2005/8/layout/lProcess2"/>
    <dgm:cxn modelId="{F05311F6-9762-4E01-99E9-547D29DBF220}" srcId="{D214D2A2-56A4-4EC8-A0BF-61CE40F24B45}" destId="{FF2D2502-8D3F-43D6-9100-C32F3D6AB545}" srcOrd="0" destOrd="0" parTransId="{2466DBBF-8DD3-4F60-9861-F0B0952AE410}" sibTransId="{9DE33992-F655-46A5-9B9F-EE7142C2A55A}"/>
    <dgm:cxn modelId="{7290CE5F-FCF1-488E-A1F7-EB8DF6A3B8C1}" type="presOf" srcId="{9B230CFB-8FAD-428B-84AC-E067C10A18FC}" destId="{BA4385D3-85A6-4BE7-B033-DBC8F2A1FB04}" srcOrd="0" destOrd="1" presId="urn:microsoft.com/office/officeart/2005/8/layout/lProcess2"/>
    <dgm:cxn modelId="{93DF8ABA-D91B-46FC-B79E-6252E093B9D6}" type="presOf" srcId="{166CA236-99FE-4961-815E-3BFDF331C4A3}" destId="{16CCC5F5-D0B8-4BCC-BAD0-3B046F8DDCDD}" srcOrd="0" destOrd="0" presId="urn:microsoft.com/office/officeart/2005/8/layout/lProcess2"/>
    <dgm:cxn modelId="{DCE8B61B-9BEB-40C2-AFC2-AA29AFE5168F}" srcId="{4F09AC81-939B-40CB-AB84-47B44A8B4F86}" destId="{F84649A3-8F41-4BC9-B6B6-CCDAC8A22DA1}" srcOrd="0" destOrd="0" parTransId="{9765A695-5659-47E7-B67F-7610A0DC6003}" sibTransId="{EEBB66D5-37FC-415B-9B20-0C8065EECB43}"/>
    <dgm:cxn modelId="{13A469E4-03EB-45A8-9FE2-601EBDABAE31}" type="presOf" srcId="{BF02126E-608A-42E1-BF54-1802B9F405F8}" destId="{C8766389-3F52-4C2E-A7AB-9015828FD983}" srcOrd="0" destOrd="0" presId="urn:microsoft.com/office/officeart/2005/8/layout/lProcess2"/>
    <dgm:cxn modelId="{B682958E-C671-4456-9891-8F9D10974D8E}" srcId="{BF02126E-608A-42E1-BF54-1802B9F405F8}" destId="{FF19A1EB-7F4A-42E3-87EA-9823550D989C}" srcOrd="0" destOrd="0" parTransId="{FD796186-D34F-4811-965B-E4AAA4B4432A}" sibTransId="{4FBD5866-FE19-441A-9766-E77D2437D31B}"/>
    <dgm:cxn modelId="{68254417-524F-4237-B087-C443CBCBB987}" type="presOf" srcId="{631368FB-3255-414B-A131-6B0DC00BB272}" destId="{AC4CF7A0-7DA0-4BB0-A74B-5054C50317E7}" srcOrd="0" destOrd="1" presId="urn:microsoft.com/office/officeart/2005/8/layout/lProcess2"/>
    <dgm:cxn modelId="{993CC625-4E69-4728-835F-2FE7DE79E523}" type="presOf" srcId="{0D6B4C4F-A40F-495F-82EF-7156EC6CDB41}" destId="{6907748E-B148-4178-B7F2-8DB02EEA2E7C}" srcOrd="0" destOrd="1" presId="urn:microsoft.com/office/officeart/2005/8/layout/lProcess2"/>
    <dgm:cxn modelId="{83552E2C-F7BE-4C90-A4F2-5D9E975DD9E7}" srcId="{D214D2A2-56A4-4EC8-A0BF-61CE40F24B45}" destId="{46C02A3D-84E3-42B5-A205-A004C8D4844A}" srcOrd="4" destOrd="0" parTransId="{B08860B0-A742-4835-9C6E-93DDAA44C682}" sibTransId="{54DB42CA-5503-468D-8F6E-EBA02432894C}"/>
    <dgm:cxn modelId="{250FA10F-E344-4F77-B6D7-8EB5CD088975}" srcId="{F45EB952-4708-448A-B9C3-2EEE2A1486C1}" destId="{FE017E41-3D3F-4BF0-8C9E-9BE039745E16}" srcOrd="0" destOrd="0" parTransId="{2EB9462C-9458-404D-9FF2-49BFA770BD2F}" sibTransId="{DEC2296F-CCEE-4B7E-83F2-CC22B24C1E49}"/>
    <dgm:cxn modelId="{D7275E4A-F31A-4A15-ACFE-A3018E030974}" type="presOf" srcId="{FF19A1EB-7F4A-42E3-87EA-9823550D989C}" destId="{C8766389-3F52-4C2E-A7AB-9015828FD983}" srcOrd="0" destOrd="1" presId="urn:microsoft.com/office/officeart/2005/8/layout/lProcess2"/>
    <dgm:cxn modelId="{8BB57C93-51D7-4162-9B72-7A63BAEA4B4B}" srcId="{F68BF8DA-2F2C-4A3E-B028-2B235588FBAC}" destId="{0F047D25-A874-44E5-A330-DA14C0B4D618}" srcOrd="0" destOrd="0" parTransId="{98B58F78-0907-4256-9F61-7141C46D2FAB}" sibTransId="{7205A7C7-915B-49F9-BF8D-48560280522A}"/>
    <dgm:cxn modelId="{1804D84D-C808-4A73-8F01-A30C10A7DDBE}" type="presOf" srcId="{130CF476-12D1-4CD0-A4D2-98E5906B0C6E}" destId="{71F7920D-5D53-4382-9596-F76E753657E6}" srcOrd="0" destOrd="0" presId="urn:microsoft.com/office/officeart/2005/8/layout/lProcess2"/>
    <dgm:cxn modelId="{8464848D-975E-454F-9A92-83342887F0CC}" type="presOf" srcId="{125602E2-2F8C-4DC6-8C96-0DBDD20F821C}" destId="{8DAAF92D-961C-4F66-9AF4-C19AA492639C}" srcOrd="0" destOrd="1" presId="urn:microsoft.com/office/officeart/2005/8/layout/lProcess2"/>
    <dgm:cxn modelId="{642386D3-E58B-4CF4-96D1-83207F965008}" type="presOf" srcId="{9063CC69-8BC4-49D2-BCC7-7A3B66740C18}" destId="{6B5FB04A-1C78-4658-AF1B-3DB63060B314}" srcOrd="0" destOrd="1" presId="urn:microsoft.com/office/officeart/2005/8/layout/lProcess2"/>
    <dgm:cxn modelId="{66FA89FB-C129-409E-AC65-B70BB4D3630C}" srcId="{4ABE512F-05AF-47BE-B30F-B721A44811C9}" destId="{292F86F8-48F2-47E7-B81A-823598A370C9}" srcOrd="0" destOrd="0" parTransId="{F75DC56D-5929-4341-AECD-7D82572CED84}" sibTransId="{EA814E8B-2090-45B0-9D74-CBF9EDB5BA4E}"/>
    <dgm:cxn modelId="{E5AED0D4-9F47-4DC4-81B6-C140DB9AB09E}" srcId="{4D06F2AA-2CE1-45CA-87C7-0A90856E988B}" destId="{B136A377-783B-4405-B3B4-E2550014BC4C}" srcOrd="0" destOrd="0" parTransId="{69A922ED-95EC-4407-98C4-980FEC29BE7D}" sibTransId="{626DD757-71AC-4FC6-B91E-BA370CA33806}"/>
    <dgm:cxn modelId="{60EBDB05-99E4-4374-97DD-3D1E91700731}" srcId="{6F4EEF14-0592-427E-9FAB-4A28E22D41C8}" destId="{130CF476-12D1-4CD0-A4D2-98E5906B0C6E}" srcOrd="0" destOrd="0" parTransId="{1A70BE01-3C11-4CF8-B01F-4BD1B98B4118}" sibTransId="{2EC3CAA9-F46F-4BCE-A5A4-E91C251CD6E7}"/>
    <dgm:cxn modelId="{79120B32-4F49-4DEE-8E0E-BC61A68A7F56}" type="presOf" srcId="{A764739F-0984-4A22-86E8-E136FDBD7C76}" destId="{45C1D097-1295-4011-B2CD-08F593577ED5}" srcOrd="0" destOrd="0" presId="urn:microsoft.com/office/officeart/2005/8/layout/lProcess2"/>
    <dgm:cxn modelId="{F6530F27-CE79-4FF0-BA97-69139BE21622}" srcId="{25ADDDA8-79DA-4D70-BB32-25185D7FE24A}" destId="{2F61ADC5-5DA2-4F90-ACF5-F2944378364B}" srcOrd="0" destOrd="0" parTransId="{5859541F-9A10-4CD8-8E5C-18BCA3E4955B}" sibTransId="{B4D4129D-388A-4C0D-8EAF-D0A31E82B023}"/>
    <dgm:cxn modelId="{12E101D8-36B8-40CC-B3BB-1EC92C03F51F}" type="presOf" srcId="{1BAE2B01-4638-4AF5-B020-32118FD9FA28}" destId="{2D731856-7A96-4D01-AD58-162D0454DD33}" srcOrd="0" destOrd="1" presId="urn:microsoft.com/office/officeart/2005/8/layout/lProcess2"/>
    <dgm:cxn modelId="{5FE35462-85A8-4A82-8023-8694D930C452}" type="presOf" srcId="{75420143-8A26-4371-8014-D181E069C13C}" destId="{361B8BAC-B64D-45FB-9270-CF97AC9C1F17}" srcOrd="0" destOrd="1" presId="urn:microsoft.com/office/officeart/2005/8/layout/lProcess2"/>
    <dgm:cxn modelId="{59FBD3AC-D708-49A0-AC10-EABDCAC0C8FB}" type="presOf" srcId="{1C9488A9-E8C8-4444-9346-68FFB9432532}" destId="{325E0FEF-AF57-4103-8D51-F4CD06C2DE46}" srcOrd="0" destOrd="1" presId="urn:microsoft.com/office/officeart/2005/8/layout/lProcess2"/>
    <dgm:cxn modelId="{E24FF6CD-37D8-4887-80EC-CE1B01467181}" type="presOf" srcId="{8F566562-D02D-45B9-8A19-AACE74964877}" destId="{2AF60E29-8641-442E-A08D-4C4541633FFA}" srcOrd="0" destOrd="1" presId="urn:microsoft.com/office/officeart/2005/8/layout/lProcess2"/>
    <dgm:cxn modelId="{73EB259D-EA7F-48EC-9089-C02D4325E11F}" type="presOf" srcId="{F68BF8DA-2F2C-4A3E-B028-2B235588FBAC}" destId="{6C8971CD-7582-49A0-B99D-BA777893CAF7}" srcOrd="0" destOrd="0" presId="urn:microsoft.com/office/officeart/2005/8/layout/lProcess2"/>
    <dgm:cxn modelId="{02975677-1660-401E-BA86-39CDEF19BE45}" type="presOf" srcId="{46C02A3D-84E3-42B5-A205-A004C8D4844A}" destId="{361B8BAC-B64D-45FB-9270-CF97AC9C1F17}" srcOrd="0" destOrd="0" presId="urn:microsoft.com/office/officeart/2005/8/layout/lProcess2"/>
    <dgm:cxn modelId="{C4524DAB-9F82-468A-A977-D254CA2F3432}" type="presOf" srcId="{FA13C7E9-F6E7-4442-AE57-3803D7DC0A8D}" destId="{AC4CF7A0-7DA0-4BB0-A74B-5054C50317E7}" srcOrd="0" destOrd="0" presId="urn:microsoft.com/office/officeart/2005/8/layout/lProcess2"/>
    <dgm:cxn modelId="{F89729AD-5C0B-413D-A1F0-7738EF42A891}" type="presOf" srcId="{AF838C06-10FD-4F4C-BA8F-1E1336D76FA5}" destId="{214BC060-76A5-4C13-B40E-69AF14367D9E}" srcOrd="0" destOrd="0" presId="urn:microsoft.com/office/officeart/2005/8/layout/lProcess2"/>
    <dgm:cxn modelId="{0BE5699E-3B07-4CEF-A92C-2BC5CECDA238}" type="presOf" srcId="{FF2D2502-8D3F-43D6-9100-C32F3D6AB545}" destId="{5DF5162B-ACDE-4BF9-845D-A39D6673FB8E}" srcOrd="0" destOrd="0" presId="urn:microsoft.com/office/officeart/2005/8/layout/lProcess2"/>
    <dgm:cxn modelId="{DE19C5DD-1A18-42D2-BBD7-647037540947}" type="presOf" srcId="{507D865F-5E56-4567-9461-22B35E56F431}" destId="{16C53616-0859-4CC8-AB9C-48C8505E220E}" srcOrd="0" destOrd="0" presId="urn:microsoft.com/office/officeart/2005/8/layout/lProcess2"/>
    <dgm:cxn modelId="{C5D1ADC3-D746-4D91-AE72-0ACFB393C91D}" srcId="{5EBA9970-5A65-4F1A-BF90-34A39BB8E421}" destId="{9B230CFB-8FAD-428B-84AC-E067C10A18FC}" srcOrd="0" destOrd="0" parTransId="{AD145762-CDD3-4F71-A9B7-B478D923D38E}" sibTransId="{1C590F14-EEFA-47BC-B323-D6DEFF77DBBB}"/>
    <dgm:cxn modelId="{9D25D501-2114-4227-8A50-1E017BA81D37}" type="presOf" srcId="{F45EB952-4708-448A-B9C3-2EEE2A1486C1}" destId="{D7090E3F-E8A4-4FFF-A93B-8BC94855F0BA}" srcOrd="0" destOrd="0" presId="urn:microsoft.com/office/officeart/2005/8/layout/lProcess2"/>
    <dgm:cxn modelId="{778A5244-8DFF-4CD0-8D4B-DC0323FF62A5}" type="presOf" srcId="{4D06F2AA-2CE1-45CA-87C7-0A90856E988B}" destId="{2B528909-61CD-49EE-AE43-FA0D7BCAA610}" srcOrd="0" destOrd="0" presId="urn:microsoft.com/office/officeart/2005/8/layout/lProcess2"/>
    <dgm:cxn modelId="{FD87D7A0-3AAC-4DB8-AF87-C34AFE659859}" type="presOf" srcId="{FE017E41-3D3F-4BF0-8C9E-9BE039745E16}" destId="{D7090E3F-E8A4-4FFF-A93B-8BC94855F0BA}" srcOrd="0" destOrd="1" presId="urn:microsoft.com/office/officeart/2005/8/layout/lProcess2"/>
    <dgm:cxn modelId="{F1DF1704-53BA-41DC-8AF7-968944BE8FAE}" type="presOf" srcId="{5427B309-1C13-45C6-B46C-66AA83B34F01}" destId="{05CF6FED-5797-45BC-8E83-5C45CEF67D20}" srcOrd="0" destOrd="1" presId="urn:microsoft.com/office/officeart/2005/8/layout/lProcess2"/>
    <dgm:cxn modelId="{D5E171AB-ABCB-45A4-B3E1-F4C732DD59BC}" srcId="{4D06F2AA-2CE1-45CA-87C7-0A90856E988B}" destId="{6F4EEF14-0592-427E-9FAB-4A28E22D41C8}" srcOrd="4" destOrd="0" parTransId="{AB99A215-AB97-4DEE-A471-DFEDAF914E98}" sibTransId="{33BF5773-41CE-4ED1-993F-41B3B37493DA}"/>
    <dgm:cxn modelId="{946BB741-11A5-4DAB-8A3C-0152FAE058EF}" srcId="{FF2D2502-8D3F-43D6-9100-C32F3D6AB545}" destId="{E052B56B-2299-43E2-9EA0-4457D01E637C}" srcOrd="0" destOrd="0" parTransId="{B5E82EB2-3BA8-4A9A-B62C-6D53CBA25368}" sibTransId="{A90852CB-7B41-49FF-83E2-606EF3D3FFB7}"/>
    <dgm:cxn modelId="{65B6171C-F191-4CFD-B3D6-F8BF4000B72B}" srcId="{4D06F2AA-2CE1-45CA-87C7-0A90856E988B}" destId="{365672BF-D090-4AA5-BF65-F7F05270D55E}" srcOrd="5" destOrd="0" parTransId="{8E648597-266C-485F-B612-52C08BB95ED6}" sibTransId="{BA8C1DF6-8BE9-4995-965E-5F26370CB6C9}"/>
    <dgm:cxn modelId="{71AF1FF2-D1B6-42AC-BCD8-0BFFF7700A73}" srcId="{1DC8926F-BE1B-46CE-AC01-E3C1AB4D4DDA}" destId="{2E272D94-1591-4246-B034-58E7C4855AA5}" srcOrd="0" destOrd="0" parTransId="{17B6D062-B55C-4027-ABD2-E433C2FCCD70}" sibTransId="{E5470BAE-DC00-4118-ABB2-2610977F16ED}"/>
    <dgm:cxn modelId="{1216E955-7AA0-4DB8-8DBE-C4B3CEE3DDE7}" type="presOf" srcId="{B767D13B-12C8-496E-B152-B193FA891C51}" destId="{28E8A559-5059-4D98-8CDD-CDB083CC25EE}" srcOrd="0" destOrd="0" presId="urn:microsoft.com/office/officeart/2005/8/layout/lProcess2"/>
    <dgm:cxn modelId="{FADEE6DF-04D9-4F3D-98E8-6EFA20209D54}" srcId="{166CA236-99FE-4961-815E-3BFDF331C4A3}" destId="{E834802C-E6B3-47DA-8480-EBBC071639E7}" srcOrd="0" destOrd="0" parTransId="{A458074D-AE77-43E3-B064-3F02C42C471A}" sibTransId="{3B9905A3-D60B-4CAC-BB5A-D0CD3A0F103E}"/>
    <dgm:cxn modelId="{9A4FD3CE-D39D-43D0-AE1C-1A52E54066B7}" type="presOf" srcId="{2E272D94-1591-4246-B034-58E7C4855AA5}" destId="{EBC3A2FE-3431-4027-BA17-8E6AB3FEDD3C}" srcOrd="0" destOrd="1" presId="urn:microsoft.com/office/officeart/2005/8/layout/lProcess2"/>
    <dgm:cxn modelId="{79305203-DCFB-41DC-953B-D7BA5CB3B9EF}" type="presOf" srcId="{C19ECC71-6C41-42FB-AE3E-A04BB314DEE8}" destId="{6907748E-B148-4178-B7F2-8DB02EEA2E7C}" srcOrd="0" destOrd="0" presId="urn:microsoft.com/office/officeart/2005/8/layout/lProcess2"/>
    <dgm:cxn modelId="{33FD2BA9-64B9-4681-B7C3-3B0757DF1BBE}" srcId="{6F4EEF14-0592-427E-9FAB-4A28E22D41C8}" destId="{1DC8926F-BE1B-46CE-AC01-E3C1AB4D4DDA}" srcOrd="2" destOrd="0" parTransId="{04CDCB54-5953-4371-96C8-B41DBB484DEC}" sibTransId="{D42E699D-170D-4A84-9895-BEADF1279780}"/>
    <dgm:cxn modelId="{B3A72B85-34FE-4663-82CA-7537283C6C81}" type="presOf" srcId="{BF318014-0A7D-4F39-829D-CBF285BE5906}" destId="{4E129E66-0146-43CE-AD77-AF5A0AC71291}" srcOrd="0" destOrd="1" presId="urn:microsoft.com/office/officeart/2005/8/layout/lProcess2"/>
    <dgm:cxn modelId="{57073A7D-5BC6-4C1C-A839-F4028527322A}" srcId="{4ABE512F-05AF-47BE-B30F-B721A44811C9}" destId="{444AFE90-A1CE-4A8F-86F4-1EBA14562103}" srcOrd="4" destOrd="0" parTransId="{BC49F9DB-F2B9-4DEF-AD06-650AB163BF67}" sibTransId="{6F02CF2A-99AE-4F80-BEFE-CDC5CD44D660}"/>
    <dgm:cxn modelId="{4A05C1C8-941C-45F8-ACFD-1DDA906FE13C}" type="presOf" srcId="{8B6BB435-9EF6-4DB8-9A1F-482C1189DA5B}" destId="{4E129E66-0146-43CE-AD77-AF5A0AC71291}" srcOrd="0" destOrd="0" presId="urn:microsoft.com/office/officeart/2005/8/layout/lProcess2"/>
    <dgm:cxn modelId="{A53C6B78-FE11-4194-80CA-F05B03D150F8}" type="presOf" srcId="{25ADDDA8-79DA-4D70-BB32-25185D7FE24A}" destId="{543164BB-F01F-4539-875A-24C501F548A7}" srcOrd="0" destOrd="0" presId="urn:microsoft.com/office/officeart/2005/8/layout/lProcess2"/>
    <dgm:cxn modelId="{992F2F9C-4CC0-4E6C-8C7A-E528E1311213}" type="presOf" srcId="{B767D13B-12C8-496E-B152-B193FA891C51}" destId="{3D9FCE5B-0D8C-4747-AE3E-37666D8B2738}" srcOrd="1" destOrd="0" presId="urn:microsoft.com/office/officeart/2005/8/layout/lProcess2"/>
    <dgm:cxn modelId="{6E35540D-C046-447F-B62E-CEB989707476}" type="presOf" srcId="{F84649A3-8F41-4BC9-B6B6-CCDAC8A22DA1}" destId="{E5A81CD1-6B86-4FD5-B5B3-F94CE4E6A4EA}" srcOrd="0" destOrd="1" presId="urn:microsoft.com/office/officeart/2005/8/layout/lProcess2"/>
    <dgm:cxn modelId="{1E2E1C03-84B3-444B-A128-5DEC28539EB3}" type="presOf" srcId="{D214D2A2-56A4-4EC8-A0BF-61CE40F24B45}" destId="{FC7655E5-B9B2-4208-96AE-F0781478B6C3}" srcOrd="0" destOrd="0" presId="urn:microsoft.com/office/officeart/2005/8/layout/lProcess2"/>
    <dgm:cxn modelId="{66D08553-C393-4631-9E69-9B9A90B14761}" type="presOf" srcId="{4F09AC81-939B-40CB-AB84-47B44A8B4F86}" destId="{E5A81CD1-6B86-4FD5-B5B3-F94CE4E6A4EA}" srcOrd="0" destOrd="0" presId="urn:microsoft.com/office/officeart/2005/8/layout/lProcess2"/>
    <dgm:cxn modelId="{324FD281-A377-46BD-998C-AC2327C1B3B7}" type="presOf" srcId="{4ABE512F-05AF-47BE-B30F-B721A44811C9}" destId="{582177A9-4E43-4B92-A55F-501C4719662F}" srcOrd="0" destOrd="0" presId="urn:microsoft.com/office/officeart/2005/8/layout/lProcess2"/>
    <dgm:cxn modelId="{5BF10927-74DB-46A1-AE0E-77388AB6B466}" srcId="{4D06F2AA-2CE1-45CA-87C7-0A90856E988B}" destId="{4ABE512F-05AF-47BE-B30F-B721A44811C9}" srcOrd="2" destOrd="0" parTransId="{0FDCD2C6-6464-4135-80C8-BAE2E835EEE2}" sibTransId="{FB9B0045-79D7-4F0C-A80B-5E71146CEF6F}"/>
    <dgm:cxn modelId="{E1991929-C9EF-45D9-8BF8-F2A65CF66D1C}" srcId="{A764739F-0984-4A22-86E8-E136FDBD7C76}" destId="{F24340F6-7185-4FA7-86F1-236496D111F8}" srcOrd="0" destOrd="0" parTransId="{AC39031F-FBC4-4639-BF54-13B868B8032A}" sibTransId="{AA25829D-9CEE-4342-8188-ECB7CD589F1B}"/>
    <dgm:cxn modelId="{018E55BC-A625-4F99-8069-F637743857E3}" srcId="{B136A377-783B-4405-B3B4-E2550014BC4C}" destId="{BF02126E-608A-42E1-BF54-1802B9F405F8}" srcOrd="2" destOrd="0" parTransId="{6C48D40C-8CD0-4F7C-8B5C-A64FAC0E6E7A}" sibTransId="{1CF9D19F-2D9B-4537-BBE6-D09CD54B7D40}"/>
    <dgm:cxn modelId="{2CBCC8ED-EE5E-441A-A229-BF64EE368A7F}" type="presOf" srcId="{365672BF-D090-4AA5-BF65-F7F05270D55E}" destId="{31AE39FF-772D-4474-9C07-3FF57F1A1DF4}" srcOrd="1" destOrd="0" presId="urn:microsoft.com/office/officeart/2005/8/layout/lProcess2"/>
    <dgm:cxn modelId="{F34E7F20-57A0-4EB3-8B48-D92944A3F720}" srcId="{D214D2A2-56A4-4EC8-A0BF-61CE40F24B45}" destId="{47AF7D06-D320-4FF4-BA74-9ED9272FA4FE}" srcOrd="1" destOrd="0" parTransId="{2B740C29-E01B-4CA3-9CF1-23FDDF4E3A85}" sibTransId="{0C241EE5-7FFC-4ECF-A28A-DFC285A1E23A}"/>
    <dgm:cxn modelId="{367C3DFA-B6AA-49B8-90D5-DF9135F89823}" srcId="{B136A377-783B-4405-B3B4-E2550014BC4C}" destId="{4F09AC81-939B-40CB-AB84-47B44A8B4F86}" srcOrd="4" destOrd="0" parTransId="{C9F4A237-903B-44C0-BCBC-EA0A02231EC2}" sibTransId="{44E5BEBB-5705-4480-87E3-25D14A4543D8}"/>
    <dgm:cxn modelId="{7B2A13C4-D05B-4573-9109-D0BAD70C8801}" srcId="{6237CF00-2B84-4A19-B3A8-C23C4D4E0565}" destId="{A298A363-84A4-4A3A-BD77-640CEA3B6955}" srcOrd="0" destOrd="0" parTransId="{0D3A7FC9-FAE6-443C-9F1B-13E0B2B1330E}" sibTransId="{547ED28D-A37E-4B72-AA34-987B2EFB80B3}"/>
    <dgm:cxn modelId="{42C4A52F-A826-4B14-8E87-173026E70C04}" type="presOf" srcId="{D758F882-DF94-46EA-BABE-4A61C6DF3B86}" destId="{16C53616-0859-4CC8-AB9C-48C8505E220E}" srcOrd="0" destOrd="1" presId="urn:microsoft.com/office/officeart/2005/8/layout/lProcess2"/>
    <dgm:cxn modelId="{049C40FC-A694-4C2E-A9BE-AD66043D26EF}" type="presOf" srcId="{E3506AC9-354E-4A76-9A75-B9C81B759636}" destId="{6CB22187-F35F-49F0-846C-47496229CD0E}" srcOrd="0" destOrd="0" presId="urn:microsoft.com/office/officeart/2005/8/layout/lProcess2"/>
    <dgm:cxn modelId="{BD2A38BC-72B5-4A22-85D7-9E81E40CE0AE}" srcId="{D214D2A2-56A4-4EC8-A0BF-61CE40F24B45}" destId="{F6DBAB12-A691-4CD6-951C-B40BF8D04054}" srcOrd="3" destOrd="0" parTransId="{7C0DDCE0-EA29-4907-B7CA-27E239689290}" sibTransId="{96D75488-CE28-4862-B0ED-0F40FCEB21A7}"/>
    <dgm:cxn modelId="{29BA2B83-20D5-4410-AA2A-1E43276F4BB5}" srcId="{B767D13B-12C8-496E-B152-B193FA891C51}" destId="{0087F8FF-E8DF-4319-9DFC-99A46D2E4963}" srcOrd="2" destOrd="0" parTransId="{4FBA281B-2278-4185-B503-EC9372F1C76A}" sibTransId="{B20428F7-D6EB-4775-A2F3-68B12062D919}"/>
    <dgm:cxn modelId="{BF4AF64D-62DA-4FC1-9D8C-D011A7980F4D}" type="presOf" srcId="{6237CF00-2B84-4A19-B3A8-C23C4D4E0565}" destId="{C7C9B1C0-31AD-49D8-9664-AFFCBEEB5EC9}" srcOrd="0" destOrd="0" presId="urn:microsoft.com/office/officeart/2005/8/layout/lProcess2"/>
    <dgm:cxn modelId="{1DB501EB-9E4C-4365-AABB-09424AD206F8}" type="presOf" srcId="{9F377ACE-0FAA-4BC4-965A-26AFB8F8D23D}" destId="{214BC060-76A5-4C13-B40E-69AF14367D9E}" srcOrd="0" destOrd="1" presId="urn:microsoft.com/office/officeart/2005/8/layout/lProcess2"/>
    <dgm:cxn modelId="{C8A587C0-7FE7-4AAA-AF95-CCD88EF5CC1A}" srcId="{C19ECC71-6C41-42FB-AE3E-A04BB314DEE8}" destId="{0D6B4C4F-A40F-495F-82EF-7156EC6CDB41}" srcOrd="0" destOrd="0" parTransId="{B04CEDBB-9EFD-4148-A0A9-47895B8A446F}" sibTransId="{6236C943-1BC9-41F2-B3E8-532B8452EE7A}"/>
    <dgm:cxn modelId="{57F3E32A-90DB-423F-939E-8C4A166E0686}" srcId="{365672BF-D090-4AA5-BF65-F7F05270D55E}" destId="{6237CF00-2B84-4A19-B3A8-C23C4D4E0565}" srcOrd="3" destOrd="0" parTransId="{8C555629-4802-4445-B1B1-E4EE2A3E0B37}" sibTransId="{609DBA97-99E1-478F-B8C9-2D27EA69A54B}"/>
    <dgm:cxn modelId="{BFAC447D-1C73-4F15-BCD5-1249CEE25AF0}" type="presOf" srcId="{4ABE512F-05AF-47BE-B30F-B721A44811C9}" destId="{56B6991F-68F1-48AE-9763-5956D852C6C6}" srcOrd="1" destOrd="0" presId="urn:microsoft.com/office/officeart/2005/8/layout/lProcess2"/>
    <dgm:cxn modelId="{5FB417DA-905E-4471-976C-58F65B0D905A}" srcId="{B767D13B-12C8-496E-B152-B193FA891C51}" destId="{5EBA9970-5A65-4F1A-BF90-34A39BB8E421}" srcOrd="1" destOrd="0" parTransId="{6425464F-3E25-4251-9C5F-68B8E7142A1D}" sibTransId="{4BF130C6-8468-4343-B573-6817D1B30461}"/>
    <dgm:cxn modelId="{AD078345-7DF6-4457-95BC-83DB1E68FC7E}" srcId="{46C02A3D-84E3-42B5-A205-A004C8D4844A}" destId="{75420143-8A26-4371-8014-D181E069C13C}" srcOrd="0" destOrd="0" parTransId="{501CCB75-4638-4104-B86E-797D780B77E3}" sibTransId="{08EEE27E-88B5-4170-A16D-FA7CA08307FA}"/>
    <dgm:cxn modelId="{17FE9572-0B5D-48BE-8A34-7D785572008B}" type="presOf" srcId="{7B9D062B-80CE-415F-9C46-CC26F6BE8433}" destId="{2D731856-7A96-4D01-AD58-162D0454DD33}" srcOrd="0" destOrd="0" presId="urn:microsoft.com/office/officeart/2005/8/layout/lProcess2"/>
    <dgm:cxn modelId="{A0C234C7-7571-42A6-A75D-98E4B66F2221}" type="presOf" srcId="{D515B510-A5F5-419F-949F-17343CB541F3}" destId="{CCF0D662-A49D-4432-92FC-22B83FCE3D07}" srcOrd="0" destOrd="0" presId="urn:microsoft.com/office/officeart/2005/8/layout/lProcess2"/>
    <dgm:cxn modelId="{6A309AF6-7EE7-4E82-A9E9-96BA9CA95E49}" srcId="{B136A377-783B-4405-B3B4-E2550014BC4C}" destId="{F45EB952-4708-448A-B9C3-2EEE2A1486C1}" srcOrd="1" destOrd="0" parTransId="{E4DB4B6E-CCAC-453E-869D-CA4AA2AA75CF}" sibTransId="{857D700F-D84F-4514-B969-693514C64AD9}"/>
    <dgm:cxn modelId="{C46206A0-82B2-489E-B9DD-7EBA5D664E54}" type="presOf" srcId="{00F4FFB6-5916-4C1B-A9C6-ABF7D3025FB3}" destId="{0440BF38-D51E-491C-9EA0-C2A7BB7DEFB4}" srcOrd="0" destOrd="1" presId="urn:microsoft.com/office/officeart/2005/8/layout/lProcess2"/>
    <dgm:cxn modelId="{2C2AF8F8-0378-45BA-92D3-0041BFF8EFF1}" type="presOf" srcId="{6F4EEF14-0592-427E-9FAB-4A28E22D41C8}" destId="{367742CB-C2C7-4B0A-A738-92E9B2B4BF0A}" srcOrd="1" destOrd="0" presId="urn:microsoft.com/office/officeart/2005/8/layout/lProcess2"/>
    <dgm:cxn modelId="{8B85F96F-0751-46BC-A92E-31DD30B7B59E}" srcId="{B136A377-783B-4405-B3B4-E2550014BC4C}" destId="{25ADDDA8-79DA-4D70-BB32-25185D7FE24A}" srcOrd="0" destOrd="0" parTransId="{80FE5888-FD1F-42AB-AE16-ED59EE8BE274}" sibTransId="{02BDA998-65A1-4870-8617-F3F3595BFF0E}"/>
    <dgm:cxn modelId="{DE533245-E6D1-4D1B-992E-540E5ED28C47}" srcId="{7B9D062B-80CE-415F-9C46-CC26F6BE8433}" destId="{1BAE2B01-4638-4AF5-B020-32118FD9FA28}" srcOrd="0" destOrd="0" parTransId="{F1057A9E-CBBE-4D8B-B673-F0774B0D36BC}" sibTransId="{318FF6D2-EA4C-49F5-A273-90C02DCC43F3}"/>
    <dgm:cxn modelId="{587F5594-A0E9-484D-A495-5D976B5C5B3D}" type="presOf" srcId="{4D2AE8F9-14B8-4580-8B4F-7A303F663588}" destId="{F23C5080-57B8-4B64-A4E8-CA18FD4C1103}" srcOrd="0" destOrd="1" presId="urn:microsoft.com/office/officeart/2005/8/layout/lProcess2"/>
    <dgm:cxn modelId="{0741A020-2CEB-495A-A66B-5F04F54A9765}" type="presOf" srcId="{7C92D9B4-5E65-45CB-83A2-02D742C9EBF7}" destId="{05CF6FED-5797-45BC-8E83-5C45CEF67D20}" srcOrd="0" destOrd="0" presId="urn:microsoft.com/office/officeart/2005/8/layout/lProcess2"/>
    <dgm:cxn modelId="{89FC7B19-2491-486C-8B39-1BDB6546CDB4}" srcId="{444AFE90-A1CE-4A8F-86F4-1EBA14562103}" destId="{4D2AE8F9-14B8-4580-8B4F-7A303F663588}" srcOrd="0" destOrd="0" parTransId="{36A5B6F8-B55F-40FD-9E2B-9D8C1BE168AA}" sibTransId="{05405C1E-1579-4E0A-87C3-2338B011A577}"/>
    <dgm:cxn modelId="{AF423231-FA21-465F-A8DF-974281DA4CD9}" srcId="{6F4EEF14-0592-427E-9FAB-4A28E22D41C8}" destId="{3F518836-203E-43AB-A792-04BBD7BA533E}" srcOrd="1" destOrd="0" parTransId="{2D917354-D59E-488D-AE29-6AA6643E1DC4}" sibTransId="{A2E6937D-6D10-4C21-AAAA-12BD80B48E36}"/>
    <dgm:cxn modelId="{A065B3E5-AF86-4E93-947B-E2DFC5DCF73B}" type="presOf" srcId="{B136A377-783B-4405-B3B4-E2550014BC4C}" destId="{BDAD1CDE-0869-4AB6-A3BF-4AB0B4BDD86B}" srcOrd="1" destOrd="0" presId="urn:microsoft.com/office/officeart/2005/8/layout/lProcess2"/>
    <dgm:cxn modelId="{03BDCCA3-19BD-4C47-B18B-6C73457228CF}" srcId="{B767D13B-12C8-496E-B152-B193FA891C51}" destId="{7C92D9B4-5E65-45CB-83A2-02D742C9EBF7}" srcOrd="3" destOrd="0" parTransId="{2C7B5522-C381-4D27-B203-4823DA520C00}" sibTransId="{9539C6D9-AB32-46FB-A900-37C891430B89}"/>
    <dgm:cxn modelId="{94EB2395-4E45-4934-9D56-50FFC4E4FCC0}" srcId="{F6DBAB12-A691-4CD6-951C-B40BF8D04054}" destId="{9063CC69-8BC4-49D2-BCC7-7A3B66740C18}" srcOrd="0" destOrd="0" parTransId="{285437C7-A63E-4FC6-86B4-13E65A8D7AD0}" sibTransId="{8CEFAC63-4FE0-4BB8-8CE1-26F80B9902E5}"/>
    <dgm:cxn modelId="{1744A3C3-4BE8-4183-8433-F9B34276C372}" srcId="{D214D2A2-56A4-4EC8-A0BF-61CE40F24B45}" destId="{F68BF8DA-2F2C-4A3E-B028-2B235588FBAC}" srcOrd="2" destOrd="0" parTransId="{094E2B82-8575-4EA8-A345-E5D8CBEBF9B5}" sibTransId="{686D54A7-2F2F-44C4-A18E-0E1C3D6CB833}"/>
    <dgm:cxn modelId="{4EA4F984-749A-4323-A0B8-1F41B3541757}" type="presOf" srcId="{292F86F8-48F2-47E7-B81A-823598A370C9}" destId="{325E0FEF-AF57-4103-8D51-F4CD06C2DE46}" srcOrd="0" destOrd="0" presId="urn:microsoft.com/office/officeart/2005/8/layout/lProcess2"/>
    <dgm:cxn modelId="{96C2B08F-9FE9-4642-8D32-0F8B4F58E1F1}" srcId="{AF838C06-10FD-4F4C-BA8F-1E1336D76FA5}" destId="{9F377ACE-0FAA-4BC4-965A-26AFB8F8D23D}" srcOrd="0" destOrd="0" parTransId="{56D12ED5-E05D-4E7E-B119-BAB7CA628BA3}" sibTransId="{DE2C8E05-2EE3-49AF-8B6E-EAE30FD3D9D2}"/>
    <dgm:cxn modelId="{AE46E4F4-E623-4875-8DDF-770245B34364}" srcId="{130CF476-12D1-4CD0-A4D2-98E5906B0C6E}" destId="{1ABF432A-E275-43B4-9328-D66E878DEDD2}" srcOrd="0" destOrd="0" parTransId="{FE164BC9-A36B-448E-93A2-CC69801D2858}" sibTransId="{FF54FCD2-1612-4169-A0E3-468FA681F03D}"/>
    <dgm:cxn modelId="{F688E3F2-EC52-469E-93D8-71C4CB503F6E}" srcId="{365672BF-D090-4AA5-BF65-F7F05270D55E}" destId="{A764739F-0984-4A22-86E8-E136FDBD7C76}" srcOrd="0" destOrd="0" parTransId="{EAB0C1E7-0F5D-4859-AEA1-8A425BDEB860}" sibTransId="{28762BB0-1AF5-40F0-BBBA-3355B53BD508}"/>
    <dgm:cxn modelId="{814FEF84-1E40-4190-B9FD-7D8B4EF39642}" type="presOf" srcId="{33D1B523-5011-4D4A-B926-175329F342DA}" destId="{6CB22187-F35F-49F0-846C-47496229CD0E}" srcOrd="0" destOrd="1" presId="urn:microsoft.com/office/officeart/2005/8/layout/lProcess2"/>
    <dgm:cxn modelId="{E547CEA4-9582-4EC0-9F2D-C028F4F6862F}" srcId="{47AF7D06-D320-4FF4-BA74-9ED9272FA4FE}" destId="{8F566562-D02D-45B9-8A19-AACE74964877}" srcOrd="0" destOrd="0" parTransId="{44EAAE8A-B649-49C5-BC32-F84528B90180}" sibTransId="{FC544A21-1782-47F5-8E16-91265768AFFA}"/>
    <dgm:cxn modelId="{FEF3FD61-62DB-4F4C-804D-0BD85F0288BF}" type="presOf" srcId="{0F047D25-A874-44E5-A330-DA14C0B4D618}" destId="{6C8971CD-7582-49A0-B99D-BA777893CAF7}" srcOrd="0" destOrd="1" presId="urn:microsoft.com/office/officeart/2005/8/layout/lProcess2"/>
    <dgm:cxn modelId="{90B438D0-0CAB-4836-BE62-997B264A32EE}" srcId="{4D06F2AA-2CE1-45CA-87C7-0A90856E988B}" destId="{B767D13B-12C8-496E-B152-B193FA891C51}" srcOrd="1" destOrd="0" parTransId="{D36EEFE9-6CE7-4920-A831-7D453BA0C4EF}" sibTransId="{9735DA1D-F0DD-4182-8865-5CAF07D535DF}"/>
    <dgm:cxn modelId="{A83FB5FD-11B9-4F9B-8ED6-1B74FBD0A1FF}" srcId="{7C92D9B4-5E65-45CB-83A2-02D742C9EBF7}" destId="{5427B309-1C13-45C6-B46C-66AA83B34F01}" srcOrd="0" destOrd="0" parTransId="{87FA58C9-26D2-470E-BD03-2607213810D8}" sibTransId="{BE732648-51C2-484B-ACBD-410C34FF4554}"/>
    <dgm:cxn modelId="{AD560C65-F403-40D9-9D2C-1C29673D77D5}" type="presOf" srcId="{47AF7D06-D320-4FF4-BA74-9ED9272FA4FE}" destId="{2AF60E29-8641-442E-A08D-4C4541633FFA}" srcOrd="0" destOrd="0" presId="urn:microsoft.com/office/officeart/2005/8/layout/lProcess2"/>
    <dgm:cxn modelId="{0D212F27-C8CE-4791-A2DB-F76AAF036403}" srcId="{365672BF-D090-4AA5-BF65-F7F05270D55E}" destId="{7B9D062B-80CE-415F-9C46-CC26F6BE8433}" srcOrd="4" destOrd="0" parTransId="{0F08495B-4AE1-45F3-8CA8-BD9790D26553}" sibTransId="{9AB85C09-FA48-4650-93E0-4FC6348863FD}"/>
    <dgm:cxn modelId="{79210E2C-80B0-4AAE-9E77-1DBD99F509AC}" type="presOf" srcId="{E052B56B-2299-43E2-9EA0-4457D01E637C}" destId="{5DF5162B-ACDE-4BF9-845D-A39D6673FB8E}" srcOrd="0" destOrd="1" presId="urn:microsoft.com/office/officeart/2005/8/layout/lProcess2"/>
    <dgm:cxn modelId="{183F1A89-75B0-4474-8C58-00FCF28B5A24}" type="presOf" srcId="{444AFE90-A1CE-4A8F-86F4-1EBA14562103}" destId="{F23C5080-57B8-4B64-A4E8-CA18FD4C1103}" srcOrd="0" destOrd="0" presId="urn:microsoft.com/office/officeart/2005/8/layout/lProcess2"/>
    <dgm:cxn modelId="{E0C6AA3E-0E83-48B4-8FC0-967241BB5DF6}" srcId="{B767D13B-12C8-496E-B152-B193FA891C51}" destId="{E3506AC9-354E-4A76-9A75-B9C81B759636}" srcOrd="0" destOrd="0" parTransId="{B3AD2313-4C81-4523-AD4D-2E119B1BA63C}" sibTransId="{EB980BB4-009C-4C05-9511-A6A8B9090002}"/>
    <dgm:cxn modelId="{B9A68E49-2AE7-467F-B62E-241ADD375875}" type="presOf" srcId="{DDDBA42F-45C7-4B15-B690-65A556060480}" destId="{9B77638B-AA04-42C0-88E5-542C64F29606}" srcOrd="0" destOrd="1" presId="urn:microsoft.com/office/officeart/2005/8/layout/lProcess2"/>
    <dgm:cxn modelId="{FF0E73DB-CF0F-475E-A7C7-BED9D2CB1297}" type="presOf" srcId="{6F4EEF14-0592-427E-9FAB-4A28E22D41C8}" destId="{F27AAD05-D857-45C6-AA2A-A7C833CE2CFA}" srcOrd="0" destOrd="0" presId="urn:microsoft.com/office/officeart/2005/8/layout/lProcess2"/>
    <dgm:cxn modelId="{6C261268-778A-4CF8-92B1-2643804821C1}" srcId="{B767D13B-12C8-496E-B152-B193FA891C51}" destId="{8B6BB435-9EF6-4DB8-9A1F-482C1189DA5B}" srcOrd="4" destOrd="0" parTransId="{DA14CB37-C870-40C9-A5E4-93E1191B7260}" sibTransId="{6471A22D-8C33-4238-8B5B-E7D899B507B0}"/>
    <dgm:cxn modelId="{5FAAA553-EB8F-47E9-B12A-D218422FF23B}" srcId="{FB66F908-8460-4B85-9DB6-E7023D5DE549}" destId="{DDDBA42F-45C7-4B15-B690-65A556060480}" srcOrd="0" destOrd="0" parTransId="{42433F00-A33C-4D7D-BD1B-048940BF19F1}" sibTransId="{9185D640-0B3F-4E7A-BA46-D192D7A6D2F1}"/>
    <dgm:cxn modelId="{0693A8FB-48B7-4C4E-8367-8EB36D38CF6B}" srcId="{B136A377-783B-4405-B3B4-E2550014BC4C}" destId="{166CA236-99FE-4961-815E-3BFDF331C4A3}" srcOrd="3" destOrd="0" parTransId="{9AB72BD4-0775-4542-AB82-B05A91DC1DDE}" sibTransId="{92243F22-B9F4-4713-88D7-E0364D12F4D7}"/>
    <dgm:cxn modelId="{8EB2E687-7506-4E15-81D1-DFB95E2BAC20}" type="presOf" srcId="{3F518836-203E-43AB-A792-04BBD7BA533E}" destId="{8DAAF92D-961C-4F66-9AF4-C19AA492639C}" srcOrd="0" destOrd="0" presId="urn:microsoft.com/office/officeart/2005/8/layout/lProcess2"/>
    <dgm:cxn modelId="{F8DA1EC7-E71E-4336-A337-7681AFB67C54}" srcId="{D515B510-A5F5-419F-949F-17343CB541F3}" destId="{93FA5776-458B-4CA1-8A80-2848CC188B6B}" srcOrd="0" destOrd="0" parTransId="{34175CE2-FB8B-43C4-AC9E-3C198BB116D5}" sibTransId="{B3D71404-9A1E-4BD7-A6F0-A89A8C3A19F3}"/>
    <dgm:cxn modelId="{847FAE6C-2DEF-44C3-B15A-D7D6E878DEF8}" type="presOf" srcId="{E60DAAC7-165D-4309-B136-119C42184C7B}" destId="{4D4B3B81-FDAD-4309-BF65-52A0DB6FAA0B}" srcOrd="0" destOrd="0" presId="urn:microsoft.com/office/officeart/2005/8/layout/lProcess2"/>
    <dgm:cxn modelId="{4F357C69-E750-4C6D-878C-14C497AE4D49}" srcId="{6F4EEF14-0592-427E-9FAB-4A28E22D41C8}" destId="{FA13C7E9-F6E7-4442-AE57-3803D7DC0A8D}" srcOrd="4" destOrd="0" parTransId="{2372B072-98A6-42D6-BA10-AE137AE2D634}" sibTransId="{10AEB08C-7B46-4D12-893C-33FAD1F31949}"/>
    <dgm:cxn modelId="{F961DB61-22AA-482C-A02C-7A5645DC4D77}" srcId="{4ABE512F-05AF-47BE-B30F-B721A44811C9}" destId="{C19ECC71-6C41-42FB-AE3E-A04BB314DEE8}" srcOrd="2" destOrd="0" parTransId="{03213462-8E36-4F59-8EE1-8EFD1C2DC714}" sibTransId="{0EDFF86A-4FF2-4184-9D97-360BD739A7AA}"/>
    <dgm:cxn modelId="{5C9D65B2-515B-4781-AF91-5686F80732F5}" srcId="{E60DAAC7-165D-4309-B136-119C42184C7B}" destId="{84B4F1CC-09D2-4E60-8AC9-E6735921B5B1}" srcOrd="0" destOrd="0" parTransId="{31ED4BFF-E413-437E-ABEB-35B636980315}" sibTransId="{9D25DCD2-6F52-4587-8E36-59655CB76F76}"/>
    <dgm:cxn modelId="{9F6C0834-DB9A-49A4-8FC6-477EA055C956}" srcId="{4D06F2AA-2CE1-45CA-87C7-0A90856E988B}" destId="{D214D2A2-56A4-4EC8-A0BF-61CE40F24B45}" srcOrd="3" destOrd="0" parTransId="{F04E698E-1174-412D-BB0E-FCC6C097B218}" sibTransId="{46D1F8D5-0668-413F-9E70-6AE68252F5A7}"/>
    <dgm:cxn modelId="{706C932B-0211-4A8F-BEF0-CFE4DC0D8BA2}" type="presOf" srcId="{E834802C-E6B3-47DA-8480-EBBC071639E7}" destId="{16CCC5F5-D0B8-4BCC-BAD0-3B046F8DDCDD}" srcOrd="0" destOrd="1" presId="urn:microsoft.com/office/officeart/2005/8/layout/lProcess2"/>
    <dgm:cxn modelId="{8572C45B-197F-4512-AECC-0862E45D8E71}" srcId="{365672BF-D090-4AA5-BF65-F7F05270D55E}" destId="{FB66F908-8460-4B85-9DB6-E7023D5DE549}" srcOrd="2" destOrd="0" parTransId="{BF682332-2A27-493A-8BCD-73D4171C112B}" sibTransId="{50832F42-0756-45AC-924F-2D1F886811BC}"/>
    <dgm:cxn modelId="{96588954-4CCF-49B5-88DC-6ACAAA6D6C9E}" type="presOf" srcId="{0087F8FF-E8DF-4319-9DFC-99A46D2E4963}" destId="{0440BF38-D51E-491C-9EA0-C2A7BB7DEFB4}" srcOrd="0" destOrd="0" presId="urn:microsoft.com/office/officeart/2005/8/layout/lProcess2"/>
    <dgm:cxn modelId="{57F76364-7709-49EC-98A1-F1C82D36209A}" type="presOf" srcId="{2F61ADC5-5DA2-4F90-ACF5-F2944378364B}" destId="{543164BB-F01F-4539-875A-24C501F548A7}" srcOrd="0" destOrd="1" presId="urn:microsoft.com/office/officeart/2005/8/layout/lProcess2"/>
    <dgm:cxn modelId="{70A58AE7-E52F-4308-B5F7-AAADE2393F14}" type="presOf" srcId="{93FA5776-458B-4CA1-8A80-2848CC188B6B}" destId="{CCF0D662-A49D-4432-92FC-22B83FCE3D07}" srcOrd="0" destOrd="1" presId="urn:microsoft.com/office/officeart/2005/8/layout/lProcess2"/>
    <dgm:cxn modelId="{8DD2E79A-859F-4B25-BA80-7BCB12C4FEA8}" srcId="{E3506AC9-354E-4A76-9A75-B9C81B759636}" destId="{33D1B523-5011-4D4A-B926-175329F342DA}" srcOrd="0" destOrd="0" parTransId="{E0FE56AF-E8C1-4CE8-A314-B44AF2A60734}" sibTransId="{9C2399C1-50DB-4BA1-82F5-8968CFE514D8}"/>
    <dgm:cxn modelId="{32D54FFF-C6C0-47CC-8F33-85D8A38FD265}" srcId="{8B6BB435-9EF6-4DB8-9A1F-482C1189DA5B}" destId="{BF318014-0A7D-4F39-829D-CBF285BE5906}" srcOrd="0" destOrd="0" parTransId="{81FBAD47-A613-4390-8F2B-C76C2E0DC875}" sibTransId="{34303E16-BF72-4125-94F5-1840B50351B6}"/>
    <dgm:cxn modelId="{1D0F4ACE-AEA9-4832-85C4-48240F43CDF6}" type="presOf" srcId="{F24340F6-7185-4FA7-86F1-236496D111F8}" destId="{45C1D097-1295-4011-B2CD-08F593577ED5}" srcOrd="0" destOrd="1" presId="urn:microsoft.com/office/officeart/2005/8/layout/lProcess2"/>
    <dgm:cxn modelId="{7BB8BAE1-519E-4BA6-B91A-C9C6CC429707}" srcId="{3F518836-203E-43AB-A792-04BBD7BA533E}" destId="{125602E2-2F8C-4DC6-8C96-0DBDD20F821C}" srcOrd="0" destOrd="0" parTransId="{19E7E2F4-9AE9-449B-81E3-27A59C9EE28F}" sibTransId="{2764E449-F946-4DEE-A3CE-8C37BC3C1C10}"/>
    <dgm:cxn modelId="{7F0942F9-CA11-42E9-82D5-CF160616C6C1}" srcId="{365672BF-D090-4AA5-BF65-F7F05270D55E}" destId="{AF838C06-10FD-4F4C-BA8F-1E1336D76FA5}" srcOrd="1" destOrd="0" parTransId="{4B31A8CB-8F39-4F7E-9986-77C4E0FEEF62}" sibTransId="{159175DA-FCAC-4553-8594-B248E5D2E356}"/>
    <dgm:cxn modelId="{7BA86C69-4920-4E5B-986D-952CA8664D79}" type="presOf" srcId="{365672BF-D090-4AA5-BF65-F7F05270D55E}" destId="{AFC66FD4-30D2-4F1C-96BA-12E5B81BDDE1}" srcOrd="0" destOrd="0" presId="urn:microsoft.com/office/officeart/2005/8/layout/lProcess2"/>
    <dgm:cxn modelId="{A8E5DFB7-A9FD-4216-813A-52FB77F62C91}" type="presOf" srcId="{1ABF432A-E275-43B4-9328-D66E878DEDD2}" destId="{71F7920D-5D53-4382-9596-F76E753657E6}" srcOrd="0" destOrd="1" presId="urn:microsoft.com/office/officeart/2005/8/layout/lProcess2"/>
    <dgm:cxn modelId="{497C7B45-EE72-4B4F-A466-50ABE11DB3F5}" srcId="{4ABE512F-05AF-47BE-B30F-B721A44811C9}" destId="{507D865F-5E56-4567-9461-22B35E56F431}" srcOrd="3" destOrd="0" parTransId="{F6EC8277-A423-4791-AAA9-EDE8DD047486}" sibTransId="{67BE6A24-5C69-4125-93DE-72F6E7EEC356}"/>
    <dgm:cxn modelId="{F7955CB0-C236-496F-86C4-5A284D039C2B}" srcId="{4ABE512F-05AF-47BE-B30F-B721A44811C9}" destId="{E60DAAC7-165D-4309-B136-119C42184C7B}" srcOrd="1" destOrd="0" parTransId="{93920DA4-C84F-49D1-B556-4DFD57B463A3}" sibTransId="{E2905FC2-DAD6-46A5-9E0A-DA1F983276EA}"/>
    <dgm:cxn modelId="{BB3D2AAC-0024-4DEA-8AC8-046EAFA45F17}" type="presOf" srcId="{B136A377-783B-4405-B3B4-E2550014BC4C}" destId="{D80D4D17-D17D-4D99-B539-D87664B8C1B2}" srcOrd="0" destOrd="0" presId="urn:microsoft.com/office/officeart/2005/8/layout/lProcess2"/>
    <dgm:cxn modelId="{15808A54-9DF9-4DD3-9383-A36E743BCE9F}" type="presOf" srcId="{A298A363-84A4-4A3A-BD77-640CEA3B6955}" destId="{C7C9B1C0-31AD-49D8-9664-AFFCBEEB5EC9}" srcOrd="0" destOrd="1" presId="urn:microsoft.com/office/officeart/2005/8/layout/lProcess2"/>
    <dgm:cxn modelId="{B23F53C7-C287-44C0-A1D1-3F034B0E673A}" srcId="{0087F8FF-E8DF-4319-9DFC-99A46D2E4963}" destId="{00F4FFB6-5916-4C1B-A9C6-ABF7D3025FB3}" srcOrd="0" destOrd="0" parTransId="{72DAAFF5-B338-4386-8887-583B3ABDF828}" sibTransId="{5CEF9DEC-F9BF-408B-8D38-D623C796286E}"/>
    <dgm:cxn modelId="{47B06D3A-6682-4B59-9D33-A59E8D4430F3}" srcId="{507D865F-5E56-4567-9461-22B35E56F431}" destId="{D758F882-DF94-46EA-BABE-4A61C6DF3B86}" srcOrd="0" destOrd="0" parTransId="{8E93FF7D-6389-466C-A100-018406949D60}" sibTransId="{936C2FC0-5501-4781-906C-81FCB44F3D36}"/>
    <dgm:cxn modelId="{18BFE3B5-FD28-4770-83C7-67A748CE64F2}" type="presOf" srcId="{1DC8926F-BE1B-46CE-AC01-E3C1AB4D4DDA}" destId="{EBC3A2FE-3431-4027-BA17-8E6AB3FEDD3C}" srcOrd="0" destOrd="0" presId="urn:microsoft.com/office/officeart/2005/8/layout/lProcess2"/>
    <dgm:cxn modelId="{B505476A-88DA-416F-ADB7-99508D9603DB}" type="presOf" srcId="{D214D2A2-56A4-4EC8-A0BF-61CE40F24B45}" destId="{2B9564B9-4E77-40BA-BCB1-5A7CFEA1DE0A}" srcOrd="1" destOrd="0" presId="urn:microsoft.com/office/officeart/2005/8/layout/lProcess2"/>
    <dgm:cxn modelId="{3235210A-104E-4FD1-96AD-B2AFEF4643FB}" type="presParOf" srcId="{2B528909-61CD-49EE-AE43-FA0D7BCAA610}" destId="{E81878A2-8C92-446B-A1B8-6AD4A10135F7}" srcOrd="0" destOrd="0" presId="urn:microsoft.com/office/officeart/2005/8/layout/lProcess2"/>
    <dgm:cxn modelId="{0805F6F3-C511-4A7C-B33D-CB15F331AA72}" type="presParOf" srcId="{E81878A2-8C92-446B-A1B8-6AD4A10135F7}" destId="{D80D4D17-D17D-4D99-B539-D87664B8C1B2}" srcOrd="0" destOrd="0" presId="urn:microsoft.com/office/officeart/2005/8/layout/lProcess2"/>
    <dgm:cxn modelId="{41031664-9CD6-4AAA-A443-0AF8145A14C9}" type="presParOf" srcId="{E81878A2-8C92-446B-A1B8-6AD4A10135F7}" destId="{BDAD1CDE-0869-4AB6-A3BF-4AB0B4BDD86B}" srcOrd="1" destOrd="0" presId="urn:microsoft.com/office/officeart/2005/8/layout/lProcess2"/>
    <dgm:cxn modelId="{58F005FA-0CB0-4FFC-82CD-DDC2D9B91919}" type="presParOf" srcId="{E81878A2-8C92-446B-A1B8-6AD4A10135F7}" destId="{D321D965-9B41-448E-B66A-82C6A4292598}" srcOrd="2" destOrd="0" presId="urn:microsoft.com/office/officeart/2005/8/layout/lProcess2"/>
    <dgm:cxn modelId="{B3B9B251-8D09-4F9F-B190-11CF3B27AF38}" type="presParOf" srcId="{D321D965-9B41-448E-B66A-82C6A4292598}" destId="{F13E7F48-1142-4F7B-9CF3-EC5E8A5D5196}" srcOrd="0" destOrd="0" presId="urn:microsoft.com/office/officeart/2005/8/layout/lProcess2"/>
    <dgm:cxn modelId="{6890EC9E-715B-4E53-B49C-A2AB54C28356}" type="presParOf" srcId="{F13E7F48-1142-4F7B-9CF3-EC5E8A5D5196}" destId="{543164BB-F01F-4539-875A-24C501F548A7}" srcOrd="0" destOrd="0" presId="urn:microsoft.com/office/officeart/2005/8/layout/lProcess2"/>
    <dgm:cxn modelId="{514358CE-2CAE-4671-855D-E21A62AE6E2C}" type="presParOf" srcId="{F13E7F48-1142-4F7B-9CF3-EC5E8A5D5196}" destId="{6F5E3F74-400B-4FAA-BEAD-3F732D64585C}" srcOrd="1" destOrd="0" presId="urn:microsoft.com/office/officeart/2005/8/layout/lProcess2"/>
    <dgm:cxn modelId="{827ECD16-5642-4DB9-940C-0C89A8FC1275}" type="presParOf" srcId="{F13E7F48-1142-4F7B-9CF3-EC5E8A5D5196}" destId="{D7090E3F-E8A4-4FFF-A93B-8BC94855F0BA}" srcOrd="2" destOrd="0" presId="urn:microsoft.com/office/officeart/2005/8/layout/lProcess2"/>
    <dgm:cxn modelId="{056009EE-E308-4BD7-908E-140095B70A9D}" type="presParOf" srcId="{F13E7F48-1142-4F7B-9CF3-EC5E8A5D5196}" destId="{F4E37C27-6151-46CD-ABE2-49A2F85EC34A}" srcOrd="3" destOrd="0" presId="urn:microsoft.com/office/officeart/2005/8/layout/lProcess2"/>
    <dgm:cxn modelId="{B50FE142-DF94-49E8-B3D5-77B3C0D1F045}" type="presParOf" srcId="{F13E7F48-1142-4F7B-9CF3-EC5E8A5D5196}" destId="{C8766389-3F52-4C2E-A7AB-9015828FD983}" srcOrd="4" destOrd="0" presId="urn:microsoft.com/office/officeart/2005/8/layout/lProcess2"/>
    <dgm:cxn modelId="{A2ABEE11-12F6-4EE9-B820-4205741FE29E}" type="presParOf" srcId="{F13E7F48-1142-4F7B-9CF3-EC5E8A5D5196}" destId="{E527186A-BA17-40F5-9CC8-05A257600D47}" srcOrd="5" destOrd="0" presId="urn:microsoft.com/office/officeart/2005/8/layout/lProcess2"/>
    <dgm:cxn modelId="{AAAFBED3-CE38-45CF-8ECE-ED4CCE971C82}" type="presParOf" srcId="{F13E7F48-1142-4F7B-9CF3-EC5E8A5D5196}" destId="{16CCC5F5-D0B8-4BCC-BAD0-3B046F8DDCDD}" srcOrd="6" destOrd="0" presId="urn:microsoft.com/office/officeart/2005/8/layout/lProcess2"/>
    <dgm:cxn modelId="{AB4A1414-5D82-4FAC-8ED6-E303F7C37030}" type="presParOf" srcId="{F13E7F48-1142-4F7B-9CF3-EC5E8A5D5196}" destId="{7B774FA0-70B2-42EB-BA63-59CEBB3253AD}" srcOrd="7" destOrd="0" presId="urn:microsoft.com/office/officeart/2005/8/layout/lProcess2"/>
    <dgm:cxn modelId="{776EFBBA-ACA6-485B-8DC4-0BCD9C98C310}" type="presParOf" srcId="{F13E7F48-1142-4F7B-9CF3-EC5E8A5D5196}" destId="{E5A81CD1-6B86-4FD5-B5B3-F94CE4E6A4EA}" srcOrd="8" destOrd="0" presId="urn:microsoft.com/office/officeart/2005/8/layout/lProcess2"/>
    <dgm:cxn modelId="{7E64E37E-0869-4721-A9AD-C0E8732FAE96}" type="presParOf" srcId="{2B528909-61CD-49EE-AE43-FA0D7BCAA610}" destId="{47223899-A850-478E-B417-14447EA03A61}" srcOrd="1" destOrd="0" presId="urn:microsoft.com/office/officeart/2005/8/layout/lProcess2"/>
    <dgm:cxn modelId="{C1D95DF8-9526-4242-BE38-14115F16C6B1}" type="presParOf" srcId="{2B528909-61CD-49EE-AE43-FA0D7BCAA610}" destId="{8961441E-C498-429C-A586-456356826A8C}" srcOrd="2" destOrd="0" presId="urn:microsoft.com/office/officeart/2005/8/layout/lProcess2"/>
    <dgm:cxn modelId="{84CBF01C-284C-4F80-AFEF-01373054C395}" type="presParOf" srcId="{8961441E-C498-429C-A586-456356826A8C}" destId="{28E8A559-5059-4D98-8CDD-CDB083CC25EE}" srcOrd="0" destOrd="0" presId="urn:microsoft.com/office/officeart/2005/8/layout/lProcess2"/>
    <dgm:cxn modelId="{5D1DA9C3-5692-4FAF-B482-8CDB834056D5}" type="presParOf" srcId="{8961441E-C498-429C-A586-456356826A8C}" destId="{3D9FCE5B-0D8C-4747-AE3E-37666D8B2738}" srcOrd="1" destOrd="0" presId="urn:microsoft.com/office/officeart/2005/8/layout/lProcess2"/>
    <dgm:cxn modelId="{81068226-5BA1-411F-915E-4D8961EC8B2C}" type="presParOf" srcId="{8961441E-C498-429C-A586-456356826A8C}" destId="{2913F31A-9989-4FE4-81F5-C797D3E30C49}" srcOrd="2" destOrd="0" presId="urn:microsoft.com/office/officeart/2005/8/layout/lProcess2"/>
    <dgm:cxn modelId="{F77972C5-99D3-4385-9173-E13658BA48C5}" type="presParOf" srcId="{2913F31A-9989-4FE4-81F5-C797D3E30C49}" destId="{D380CE70-D978-4AC2-8F93-45C6B8381399}" srcOrd="0" destOrd="0" presId="urn:microsoft.com/office/officeart/2005/8/layout/lProcess2"/>
    <dgm:cxn modelId="{E9E5D25C-0AE4-435E-9636-C5F5ED452ED1}" type="presParOf" srcId="{D380CE70-D978-4AC2-8F93-45C6B8381399}" destId="{6CB22187-F35F-49F0-846C-47496229CD0E}" srcOrd="0" destOrd="0" presId="urn:microsoft.com/office/officeart/2005/8/layout/lProcess2"/>
    <dgm:cxn modelId="{A18B7758-BDBE-487F-8064-6D17095595CC}" type="presParOf" srcId="{D380CE70-D978-4AC2-8F93-45C6B8381399}" destId="{8F8CC043-DD43-45A6-BCC4-219E93B9D972}" srcOrd="1" destOrd="0" presId="urn:microsoft.com/office/officeart/2005/8/layout/lProcess2"/>
    <dgm:cxn modelId="{799F2DFC-1ED6-42B8-BE48-CF15CBE27318}" type="presParOf" srcId="{D380CE70-D978-4AC2-8F93-45C6B8381399}" destId="{BA4385D3-85A6-4BE7-B033-DBC8F2A1FB04}" srcOrd="2" destOrd="0" presId="urn:microsoft.com/office/officeart/2005/8/layout/lProcess2"/>
    <dgm:cxn modelId="{8A6B3D42-DA49-4479-957E-AA3DDA186E6C}" type="presParOf" srcId="{D380CE70-D978-4AC2-8F93-45C6B8381399}" destId="{A850587E-E548-4D24-9908-4E6C9E525613}" srcOrd="3" destOrd="0" presId="urn:microsoft.com/office/officeart/2005/8/layout/lProcess2"/>
    <dgm:cxn modelId="{7AA55C60-2847-49EE-8673-BEC1C3EB3D1D}" type="presParOf" srcId="{D380CE70-D978-4AC2-8F93-45C6B8381399}" destId="{0440BF38-D51E-491C-9EA0-C2A7BB7DEFB4}" srcOrd="4" destOrd="0" presId="urn:microsoft.com/office/officeart/2005/8/layout/lProcess2"/>
    <dgm:cxn modelId="{5C6C77CA-177D-430C-BFEA-EA1818D246D6}" type="presParOf" srcId="{D380CE70-D978-4AC2-8F93-45C6B8381399}" destId="{05E6372B-ED46-43E3-8E7F-079EAD04605D}" srcOrd="5" destOrd="0" presId="urn:microsoft.com/office/officeart/2005/8/layout/lProcess2"/>
    <dgm:cxn modelId="{2CD2A392-916E-43C9-A545-938EFB13AA19}" type="presParOf" srcId="{D380CE70-D978-4AC2-8F93-45C6B8381399}" destId="{05CF6FED-5797-45BC-8E83-5C45CEF67D20}" srcOrd="6" destOrd="0" presId="urn:microsoft.com/office/officeart/2005/8/layout/lProcess2"/>
    <dgm:cxn modelId="{F979848D-669E-426F-AFDA-BF9B686A8881}" type="presParOf" srcId="{D380CE70-D978-4AC2-8F93-45C6B8381399}" destId="{973743C3-FFC2-4D0B-B448-0ABFB910E9B3}" srcOrd="7" destOrd="0" presId="urn:microsoft.com/office/officeart/2005/8/layout/lProcess2"/>
    <dgm:cxn modelId="{246D1252-1112-46A4-A8DA-4D56C76B4DAD}" type="presParOf" srcId="{D380CE70-D978-4AC2-8F93-45C6B8381399}" destId="{4E129E66-0146-43CE-AD77-AF5A0AC71291}" srcOrd="8" destOrd="0" presId="urn:microsoft.com/office/officeart/2005/8/layout/lProcess2"/>
    <dgm:cxn modelId="{9984CA0C-BF0C-43AD-B6E8-AB19BB4A5287}" type="presParOf" srcId="{2B528909-61CD-49EE-AE43-FA0D7BCAA610}" destId="{6333A90F-5D44-4683-95B4-388245963B16}" srcOrd="3" destOrd="0" presId="urn:microsoft.com/office/officeart/2005/8/layout/lProcess2"/>
    <dgm:cxn modelId="{8D730CF3-CB62-41BD-BCEA-EC719DE8CB59}" type="presParOf" srcId="{2B528909-61CD-49EE-AE43-FA0D7BCAA610}" destId="{B650D905-FDA4-4057-B882-28C164A86AF3}" srcOrd="4" destOrd="0" presId="urn:microsoft.com/office/officeart/2005/8/layout/lProcess2"/>
    <dgm:cxn modelId="{5384EEFF-D371-41EC-BD42-8ABF306EE036}" type="presParOf" srcId="{B650D905-FDA4-4057-B882-28C164A86AF3}" destId="{582177A9-4E43-4B92-A55F-501C4719662F}" srcOrd="0" destOrd="0" presId="urn:microsoft.com/office/officeart/2005/8/layout/lProcess2"/>
    <dgm:cxn modelId="{E20622AC-29F4-4CC2-8AF3-FAFEB6887A1E}" type="presParOf" srcId="{B650D905-FDA4-4057-B882-28C164A86AF3}" destId="{56B6991F-68F1-48AE-9763-5956D852C6C6}" srcOrd="1" destOrd="0" presId="urn:microsoft.com/office/officeart/2005/8/layout/lProcess2"/>
    <dgm:cxn modelId="{C1837B6D-A7CC-41C7-8CB4-9876EFDD48B1}" type="presParOf" srcId="{B650D905-FDA4-4057-B882-28C164A86AF3}" destId="{4E227494-C3EB-43FD-A9EA-22F8EE323FAC}" srcOrd="2" destOrd="0" presId="urn:microsoft.com/office/officeart/2005/8/layout/lProcess2"/>
    <dgm:cxn modelId="{5AF53E6C-A27C-45B9-ADF0-54B024C89D33}" type="presParOf" srcId="{4E227494-C3EB-43FD-A9EA-22F8EE323FAC}" destId="{13DA2834-0C1A-47D0-9F3D-070BE279E71C}" srcOrd="0" destOrd="0" presId="urn:microsoft.com/office/officeart/2005/8/layout/lProcess2"/>
    <dgm:cxn modelId="{09D4A8CD-6D33-4147-A05A-D66DD3EDED29}" type="presParOf" srcId="{13DA2834-0C1A-47D0-9F3D-070BE279E71C}" destId="{325E0FEF-AF57-4103-8D51-F4CD06C2DE46}" srcOrd="0" destOrd="0" presId="urn:microsoft.com/office/officeart/2005/8/layout/lProcess2"/>
    <dgm:cxn modelId="{EE158B25-69BC-4ADA-92C3-26D57D077814}" type="presParOf" srcId="{13DA2834-0C1A-47D0-9F3D-070BE279E71C}" destId="{A6C701BD-4A18-459C-8B43-1BAA03731695}" srcOrd="1" destOrd="0" presId="urn:microsoft.com/office/officeart/2005/8/layout/lProcess2"/>
    <dgm:cxn modelId="{AFA14C04-C570-49C1-8D39-9BFBC6EDAE95}" type="presParOf" srcId="{13DA2834-0C1A-47D0-9F3D-070BE279E71C}" destId="{4D4B3B81-FDAD-4309-BF65-52A0DB6FAA0B}" srcOrd="2" destOrd="0" presId="urn:microsoft.com/office/officeart/2005/8/layout/lProcess2"/>
    <dgm:cxn modelId="{1082BD28-21A1-4A90-BA2A-BAF78ABF4C12}" type="presParOf" srcId="{13DA2834-0C1A-47D0-9F3D-070BE279E71C}" destId="{43238455-EAF8-4D29-8DC9-E8236FACCB95}" srcOrd="3" destOrd="0" presId="urn:microsoft.com/office/officeart/2005/8/layout/lProcess2"/>
    <dgm:cxn modelId="{A1861F14-08DF-4C85-86D0-512E6F0519C8}" type="presParOf" srcId="{13DA2834-0C1A-47D0-9F3D-070BE279E71C}" destId="{6907748E-B148-4178-B7F2-8DB02EEA2E7C}" srcOrd="4" destOrd="0" presId="urn:microsoft.com/office/officeart/2005/8/layout/lProcess2"/>
    <dgm:cxn modelId="{B4000F06-3D77-469E-BFFB-4656AB32B7E4}" type="presParOf" srcId="{13DA2834-0C1A-47D0-9F3D-070BE279E71C}" destId="{38BA990F-6E2C-44E8-9E58-9D678023649C}" srcOrd="5" destOrd="0" presId="urn:microsoft.com/office/officeart/2005/8/layout/lProcess2"/>
    <dgm:cxn modelId="{E31880C7-E73F-48E1-8EDC-7AC49CC6665D}" type="presParOf" srcId="{13DA2834-0C1A-47D0-9F3D-070BE279E71C}" destId="{16C53616-0859-4CC8-AB9C-48C8505E220E}" srcOrd="6" destOrd="0" presId="urn:microsoft.com/office/officeart/2005/8/layout/lProcess2"/>
    <dgm:cxn modelId="{64C71E4D-FA47-4444-89B1-413AA8EA169C}" type="presParOf" srcId="{13DA2834-0C1A-47D0-9F3D-070BE279E71C}" destId="{DA13E888-CD91-495B-8AC5-E3B0813D9BF0}" srcOrd="7" destOrd="0" presId="urn:microsoft.com/office/officeart/2005/8/layout/lProcess2"/>
    <dgm:cxn modelId="{94E524E6-1190-49F8-9267-52948740F1DF}" type="presParOf" srcId="{13DA2834-0C1A-47D0-9F3D-070BE279E71C}" destId="{F23C5080-57B8-4B64-A4E8-CA18FD4C1103}" srcOrd="8" destOrd="0" presId="urn:microsoft.com/office/officeart/2005/8/layout/lProcess2"/>
    <dgm:cxn modelId="{FEB836C4-CF11-4F22-B545-011825C6BAD9}" type="presParOf" srcId="{2B528909-61CD-49EE-AE43-FA0D7BCAA610}" destId="{FB614674-0762-40F3-8AB9-DFDEED3320E8}" srcOrd="5" destOrd="0" presId="urn:microsoft.com/office/officeart/2005/8/layout/lProcess2"/>
    <dgm:cxn modelId="{AA1EC84A-098C-4883-ADFD-2982863D5F2E}" type="presParOf" srcId="{2B528909-61CD-49EE-AE43-FA0D7BCAA610}" destId="{A5458A9E-B271-4EC3-AE06-56A09B9A629F}" srcOrd="6" destOrd="0" presId="urn:microsoft.com/office/officeart/2005/8/layout/lProcess2"/>
    <dgm:cxn modelId="{7ED60D15-316B-4542-8332-4EAC41A5ACA4}" type="presParOf" srcId="{A5458A9E-B271-4EC3-AE06-56A09B9A629F}" destId="{FC7655E5-B9B2-4208-96AE-F0781478B6C3}" srcOrd="0" destOrd="0" presId="urn:microsoft.com/office/officeart/2005/8/layout/lProcess2"/>
    <dgm:cxn modelId="{47357530-45A4-4CBF-A3B9-A70E405D6AE9}" type="presParOf" srcId="{A5458A9E-B271-4EC3-AE06-56A09B9A629F}" destId="{2B9564B9-4E77-40BA-BCB1-5A7CFEA1DE0A}" srcOrd="1" destOrd="0" presId="urn:microsoft.com/office/officeart/2005/8/layout/lProcess2"/>
    <dgm:cxn modelId="{2AE6ACAE-77F2-4074-87D9-77BB4C99ABA1}" type="presParOf" srcId="{A5458A9E-B271-4EC3-AE06-56A09B9A629F}" destId="{3B2A1FF0-CF56-411A-87F1-D8A491FBD789}" srcOrd="2" destOrd="0" presId="urn:microsoft.com/office/officeart/2005/8/layout/lProcess2"/>
    <dgm:cxn modelId="{1615500A-20D1-47C8-A6B6-518CFB00678A}" type="presParOf" srcId="{3B2A1FF0-CF56-411A-87F1-D8A491FBD789}" destId="{3CB08969-FCBD-4B45-9AA9-3085DFF383ED}" srcOrd="0" destOrd="0" presId="urn:microsoft.com/office/officeart/2005/8/layout/lProcess2"/>
    <dgm:cxn modelId="{C44D2CF6-E21F-4C88-96B6-CDBF30CCEDA3}" type="presParOf" srcId="{3CB08969-FCBD-4B45-9AA9-3085DFF383ED}" destId="{5DF5162B-ACDE-4BF9-845D-A39D6673FB8E}" srcOrd="0" destOrd="0" presId="urn:microsoft.com/office/officeart/2005/8/layout/lProcess2"/>
    <dgm:cxn modelId="{39533191-4581-4F87-94EA-0672AF7B1DD8}" type="presParOf" srcId="{3CB08969-FCBD-4B45-9AA9-3085DFF383ED}" destId="{EE92156D-4A64-40F3-B81D-878C396E9E32}" srcOrd="1" destOrd="0" presId="urn:microsoft.com/office/officeart/2005/8/layout/lProcess2"/>
    <dgm:cxn modelId="{ACAB9F51-70CD-48E4-A3F6-AF1B065DE588}" type="presParOf" srcId="{3CB08969-FCBD-4B45-9AA9-3085DFF383ED}" destId="{2AF60E29-8641-442E-A08D-4C4541633FFA}" srcOrd="2" destOrd="0" presId="urn:microsoft.com/office/officeart/2005/8/layout/lProcess2"/>
    <dgm:cxn modelId="{DA491AA1-80F5-4616-A6E8-FFE6595C719A}" type="presParOf" srcId="{3CB08969-FCBD-4B45-9AA9-3085DFF383ED}" destId="{F66FA9D6-39C1-4AE8-8CDE-665A409EC3CB}" srcOrd="3" destOrd="0" presId="urn:microsoft.com/office/officeart/2005/8/layout/lProcess2"/>
    <dgm:cxn modelId="{C594D9A5-EE25-4750-9EB2-3C9E430CB167}" type="presParOf" srcId="{3CB08969-FCBD-4B45-9AA9-3085DFF383ED}" destId="{6C8971CD-7582-49A0-B99D-BA777893CAF7}" srcOrd="4" destOrd="0" presId="urn:microsoft.com/office/officeart/2005/8/layout/lProcess2"/>
    <dgm:cxn modelId="{4F7C807B-460C-4C9F-B69B-233C8BEB5770}" type="presParOf" srcId="{3CB08969-FCBD-4B45-9AA9-3085DFF383ED}" destId="{40AA8FD4-ACC3-4FF6-BD7E-8F802FB514C3}" srcOrd="5" destOrd="0" presId="urn:microsoft.com/office/officeart/2005/8/layout/lProcess2"/>
    <dgm:cxn modelId="{0E789B6D-F492-4222-8C6E-988BBBA0913C}" type="presParOf" srcId="{3CB08969-FCBD-4B45-9AA9-3085DFF383ED}" destId="{6B5FB04A-1C78-4658-AF1B-3DB63060B314}" srcOrd="6" destOrd="0" presId="urn:microsoft.com/office/officeart/2005/8/layout/lProcess2"/>
    <dgm:cxn modelId="{710C9332-B425-45D2-B3E5-946AB8CD9AA0}" type="presParOf" srcId="{3CB08969-FCBD-4B45-9AA9-3085DFF383ED}" destId="{ADF3B1C7-4AAD-417F-ABD4-4A56E8BE909D}" srcOrd="7" destOrd="0" presId="urn:microsoft.com/office/officeart/2005/8/layout/lProcess2"/>
    <dgm:cxn modelId="{C149AC8C-9AE7-4B86-96BB-46C0469A2188}" type="presParOf" srcId="{3CB08969-FCBD-4B45-9AA9-3085DFF383ED}" destId="{361B8BAC-B64D-45FB-9270-CF97AC9C1F17}" srcOrd="8" destOrd="0" presId="urn:microsoft.com/office/officeart/2005/8/layout/lProcess2"/>
    <dgm:cxn modelId="{EE04CD8D-BBF9-4E5F-B786-F27861B5EB63}" type="presParOf" srcId="{2B528909-61CD-49EE-AE43-FA0D7BCAA610}" destId="{612808EF-8287-4141-BD79-DD43C9438F44}" srcOrd="7" destOrd="0" presId="urn:microsoft.com/office/officeart/2005/8/layout/lProcess2"/>
    <dgm:cxn modelId="{00757337-15A6-4785-BFB8-05A74599C062}" type="presParOf" srcId="{2B528909-61CD-49EE-AE43-FA0D7BCAA610}" destId="{FBA7CCD9-666C-4858-A59A-1046846D6DA8}" srcOrd="8" destOrd="0" presId="urn:microsoft.com/office/officeart/2005/8/layout/lProcess2"/>
    <dgm:cxn modelId="{75ADC390-C1F0-4BF5-9D9B-19A633D50A67}" type="presParOf" srcId="{FBA7CCD9-666C-4858-A59A-1046846D6DA8}" destId="{F27AAD05-D857-45C6-AA2A-A7C833CE2CFA}" srcOrd="0" destOrd="0" presId="urn:microsoft.com/office/officeart/2005/8/layout/lProcess2"/>
    <dgm:cxn modelId="{81139D63-ECE3-4DCA-A2AC-DC79870EE2BD}" type="presParOf" srcId="{FBA7CCD9-666C-4858-A59A-1046846D6DA8}" destId="{367742CB-C2C7-4B0A-A738-92E9B2B4BF0A}" srcOrd="1" destOrd="0" presId="urn:microsoft.com/office/officeart/2005/8/layout/lProcess2"/>
    <dgm:cxn modelId="{AD9FECFF-902E-4D6A-BBA5-A8D9A1324EB2}" type="presParOf" srcId="{FBA7CCD9-666C-4858-A59A-1046846D6DA8}" destId="{2D8F3235-B438-4249-89C9-D34C8DA74002}" srcOrd="2" destOrd="0" presId="urn:microsoft.com/office/officeart/2005/8/layout/lProcess2"/>
    <dgm:cxn modelId="{FEFF28C5-9D1B-434C-B146-99FEA6140292}" type="presParOf" srcId="{2D8F3235-B438-4249-89C9-D34C8DA74002}" destId="{ADA43C24-43C2-4CA4-A280-6B6409E8A228}" srcOrd="0" destOrd="0" presId="urn:microsoft.com/office/officeart/2005/8/layout/lProcess2"/>
    <dgm:cxn modelId="{5BC3FB82-AA73-4E2D-8A77-3A163CDE07DC}" type="presParOf" srcId="{ADA43C24-43C2-4CA4-A280-6B6409E8A228}" destId="{71F7920D-5D53-4382-9596-F76E753657E6}" srcOrd="0" destOrd="0" presId="urn:microsoft.com/office/officeart/2005/8/layout/lProcess2"/>
    <dgm:cxn modelId="{FDB3F264-DFC1-446E-BC32-89F6B747BD29}" type="presParOf" srcId="{ADA43C24-43C2-4CA4-A280-6B6409E8A228}" destId="{22D1846A-7CF7-451C-A8E1-62F973D6E81C}" srcOrd="1" destOrd="0" presId="urn:microsoft.com/office/officeart/2005/8/layout/lProcess2"/>
    <dgm:cxn modelId="{FDA7C4B2-5F22-4015-A653-1485FC72DF18}" type="presParOf" srcId="{ADA43C24-43C2-4CA4-A280-6B6409E8A228}" destId="{8DAAF92D-961C-4F66-9AF4-C19AA492639C}" srcOrd="2" destOrd="0" presId="urn:microsoft.com/office/officeart/2005/8/layout/lProcess2"/>
    <dgm:cxn modelId="{C22F28A0-FD9E-4FE0-AEC3-B8FC979FBC5E}" type="presParOf" srcId="{ADA43C24-43C2-4CA4-A280-6B6409E8A228}" destId="{F69E7DFC-5FEB-4C98-B131-34EAF585AD96}" srcOrd="3" destOrd="0" presId="urn:microsoft.com/office/officeart/2005/8/layout/lProcess2"/>
    <dgm:cxn modelId="{F2BB5A92-E249-4411-A99E-751F740FB0C5}" type="presParOf" srcId="{ADA43C24-43C2-4CA4-A280-6B6409E8A228}" destId="{EBC3A2FE-3431-4027-BA17-8E6AB3FEDD3C}" srcOrd="4" destOrd="0" presId="urn:microsoft.com/office/officeart/2005/8/layout/lProcess2"/>
    <dgm:cxn modelId="{9AF0D3FF-AB70-4248-A9D3-687E85EA3842}" type="presParOf" srcId="{ADA43C24-43C2-4CA4-A280-6B6409E8A228}" destId="{D1199AB2-EAC3-4CF1-BC8F-B198EED52F0E}" srcOrd="5" destOrd="0" presId="urn:microsoft.com/office/officeart/2005/8/layout/lProcess2"/>
    <dgm:cxn modelId="{E9E24A87-D110-4F22-82BE-461ECF444F9E}" type="presParOf" srcId="{ADA43C24-43C2-4CA4-A280-6B6409E8A228}" destId="{CCF0D662-A49D-4432-92FC-22B83FCE3D07}" srcOrd="6" destOrd="0" presId="urn:microsoft.com/office/officeart/2005/8/layout/lProcess2"/>
    <dgm:cxn modelId="{9F70DAE9-68EC-4C60-80F4-F3C52E25D12F}" type="presParOf" srcId="{ADA43C24-43C2-4CA4-A280-6B6409E8A228}" destId="{52557B3C-3E06-4247-AAE8-16EFAFE9ACA4}" srcOrd="7" destOrd="0" presId="urn:microsoft.com/office/officeart/2005/8/layout/lProcess2"/>
    <dgm:cxn modelId="{A00E46C7-9FCB-42B5-8E63-A1FB1CB9FC74}" type="presParOf" srcId="{ADA43C24-43C2-4CA4-A280-6B6409E8A228}" destId="{AC4CF7A0-7DA0-4BB0-A74B-5054C50317E7}" srcOrd="8" destOrd="0" presId="urn:microsoft.com/office/officeart/2005/8/layout/lProcess2"/>
    <dgm:cxn modelId="{229047BD-B206-4686-9DC7-57AE2063A385}" type="presParOf" srcId="{2B528909-61CD-49EE-AE43-FA0D7BCAA610}" destId="{E5848812-80BD-4D2A-8EE5-3E655E2493B7}" srcOrd="9" destOrd="0" presId="urn:microsoft.com/office/officeart/2005/8/layout/lProcess2"/>
    <dgm:cxn modelId="{E09FD5E7-D450-4B4F-AF77-9414121896C2}" type="presParOf" srcId="{2B528909-61CD-49EE-AE43-FA0D7BCAA610}" destId="{F0A0DE41-F3C2-4B2D-AA52-2753E6A8FF29}" srcOrd="10" destOrd="0" presId="urn:microsoft.com/office/officeart/2005/8/layout/lProcess2"/>
    <dgm:cxn modelId="{2839BF27-DFA5-455E-9AB5-842C55AA7081}" type="presParOf" srcId="{F0A0DE41-F3C2-4B2D-AA52-2753E6A8FF29}" destId="{AFC66FD4-30D2-4F1C-96BA-12E5B81BDDE1}" srcOrd="0" destOrd="0" presId="urn:microsoft.com/office/officeart/2005/8/layout/lProcess2"/>
    <dgm:cxn modelId="{35DBC98D-0C23-4BE2-8E45-24AF9BCB9EE5}" type="presParOf" srcId="{F0A0DE41-F3C2-4B2D-AA52-2753E6A8FF29}" destId="{31AE39FF-772D-4474-9C07-3FF57F1A1DF4}" srcOrd="1" destOrd="0" presId="urn:microsoft.com/office/officeart/2005/8/layout/lProcess2"/>
    <dgm:cxn modelId="{166C9F18-34DB-40E6-A908-E9C1B1D69944}" type="presParOf" srcId="{F0A0DE41-F3C2-4B2D-AA52-2753E6A8FF29}" destId="{92005056-931D-4658-A36E-F3795363072A}" srcOrd="2" destOrd="0" presId="urn:microsoft.com/office/officeart/2005/8/layout/lProcess2"/>
    <dgm:cxn modelId="{47989EB7-CCE5-4AB4-892C-65548140CD48}" type="presParOf" srcId="{92005056-931D-4658-A36E-F3795363072A}" destId="{30D8AF6F-BBB6-4730-951B-775C7BF60EA2}" srcOrd="0" destOrd="0" presId="urn:microsoft.com/office/officeart/2005/8/layout/lProcess2"/>
    <dgm:cxn modelId="{09860712-747A-465A-B272-5CB18EBE1E88}" type="presParOf" srcId="{30D8AF6F-BBB6-4730-951B-775C7BF60EA2}" destId="{45C1D097-1295-4011-B2CD-08F593577ED5}" srcOrd="0" destOrd="0" presId="urn:microsoft.com/office/officeart/2005/8/layout/lProcess2"/>
    <dgm:cxn modelId="{A52F0815-E82E-489F-B0B4-1D24787CDE6C}" type="presParOf" srcId="{30D8AF6F-BBB6-4730-951B-775C7BF60EA2}" destId="{5757DD45-EA56-45CA-8CA3-FE1298B6BAA5}" srcOrd="1" destOrd="0" presId="urn:microsoft.com/office/officeart/2005/8/layout/lProcess2"/>
    <dgm:cxn modelId="{8BD33340-7989-40A3-9959-CF78AC9D5046}" type="presParOf" srcId="{30D8AF6F-BBB6-4730-951B-775C7BF60EA2}" destId="{214BC060-76A5-4C13-B40E-69AF14367D9E}" srcOrd="2" destOrd="0" presId="urn:microsoft.com/office/officeart/2005/8/layout/lProcess2"/>
    <dgm:cxn modelId="{03507459-C6DA-44D8-BFC2-8AE73D09F4F2}" type="presParOf" srcId="{30D8AF6F-BBB6-4730-951B-775C7BF60EA2}" destId="{F1AA4E5C-B9EE-41C6-BAB0-AFB5189A0154}" srcOrd="3" destOrd="0" presId="urn:microsoft.com/office/officeart/2005/8/layout/lProcess2"/>
    <dgm:cxn modelId="{9942DFE3-E1DA-4531-8D74-A9736CA3B530}" type="presParOf" srcId="{30D8AF6F-BBB6-4730-951B-775C7BF60EA2}" destId="{9B77638B-AA04-42C0-88E5-542C64F29606}" srcOrd="4" destOrd="0" presId="urn:microsoft.com/office/officeart/2005/8/layout/lProcess2"/>
    <dgm:cxn modelId="{FA7E20CB-2F0E-47B6-A059-109942883561}" type="presParOf" srcId="{30D8AF6F-BBB6-4730-951B-775C7BF60EA2}" destId="{894FDFBA-A666-44DA-864A-299E8D71C9B5}" srcOrd="5" destOrd="0" presId="urn:microsoft.com/office/officeart/2005/8/layout/lProcess2"/>
    <dgm:cxn modelId="{21CC6305-44E1-4691-B650-DE440D83DD94}" type="presParOf" srcId="{30D8AF6F-BBB6-4730-951B-775C7BF60EA2}" destId="{C7C9B1C0-31AD-49D8-9664-AFFCBEEB5EC9}" srcOrd="6" destOrd="0" presId="urn:microsoft.com/office/officeart/2005/8/layout/lProcess2"/>
    <dgm:cxn modelId="{0C172F84-8B05-4195-969F-067A1208F706}" type="presParOf" srcId="{30D8AF6F-BBB6-4730-951B-775C7BF60EA2}" destId="{29886B72-C4A6-402D-864D-AF058AB90DE2}" srcOrd="7" destOrd="0" presId="urn:microsoft.com/office/officeart/2005/8/layout/lProcess2"/>
    <dgm:cxn modelId="{3389DF05-EBE6-420D-8BA5-1F68D1FC2A03}" type="presParOf" srcId="{30D8AF6F-BBB6-4730-951B-775C7BF60EA2}" destId="{2D731856-7A96-4D01-AD58-162D0454DD33}" srcOrd="8" destOrd="0" presId="urn:microsoft.com/office/officeart/2005/8/layout/lProcess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B3AD948-A5EC-42DD-9893-BF3DA3C0845B}">
      <dsp:nvSpPr>
        <dsp:cNvPr id="0" name=""/>
        <dsp:cNvSpPr/>
      </dsp:nvSpPr>
      <dsp:spPr>
        <a:xfrm>
          <a:off x="0" y="384243"/>
          <a:ext cx="3064016" cy="262080"/>
        </a:xfrm>
        <a:prstGeom prst="roundRect">
          <a:avLst/>
        </a:prstGeom>
        <a:solidFill>
          <a:schemeClr val="lt1">
            <a:hueOff val="0"/>
            <a:satOff val="0"/>
            <a:lumOff val="0"/>
            <a:alphaOff val="0"/>
          </a:schemeClr>
        </a:solidFill>
        <a:ln w="19050" cap="rnd"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l" defTabSz="400050">
            <a:lnSpc>
              <a:spcPct val="90000"/>
            </a:lnSpc>
            <a:spcBef>
              <a:spcPct val="0"/>
            </a:spcBef>
            <a:spcAft>
              <a:spcPct val="35000"/>
            </a:spcAft>
          </a:pPr>
          <a:r>
            <a:rPr lang="en-GB" sz="900" kern="1200" dirty="0"/>
            <a:t>Energy Carrier</a:t>
          </a:r>
        </a:p>
      </dsp:txBody>
      <dsp:txXfrm>
        <a:off x="12794" y="397037"/>
        <a:ext cx="3038428" cy="236492"/>
      </dsp:txXfrm>
    </dsp:sp>
    <dsp:sp modelId="{F52B4831-9949-49A4-AAE2-B7E612FE9347}">
      <dsp:nvSpPr>
        <dsp:cNvPr id="0" name=""/>
        <dsp:cNvSpPr/>
      </dsp:nvSpPr>
      <dsp:spPr>
        <a:xfrm>
          <a:off x="0" y="573778"/>
          <a:ext cx="3064016" cy="2318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7283" tIns="10160" rIns="56896" bIns="10160" numCol="1" spcCol="1270" anchor="b" anchorCtr="0">
          <a:noAutofit/>
        </a:bodyPr>
        <a:lstStyle/>
        <a:p>
          <a:pPr marL="57150" lvl="1" indent="-57150" algn="l" defTabSz="355600">
            <a:lnSpc>
              <a:spcPct val="90000"/>
            </a:lnSpc>
            <a:spcBef>
              <a:spcPct val="0"/>
            </a:spcBef>
            <a:spcAft>
              <a:spcPct val="20000"/>
            </a:spcAft>
            <a:buChar char="••"/>
          </a:pPr>
          <a:r>
            <a:rPr lang="en-GB" sz="800" i="1" kern="1200" dirty="0"/>
            <a:t>Electricity / Hydrogen / Gas / Cooling or Heating</a:t>
          </a:r>
        </a:p>
      </dsp:txBody>
      <dsp:txXfrm>
        <a:off x="0" y="573778"/>
        <a:ext cx="3064016" cy="231840"/>
      </dsp:txXfrm>
    </dsp:sp>
    <dsp:sp modelId="{6B4FB491-EF36-47D2-88EA-06CA73A63EE0}">
      <dsp:nvSpPr>
        <dsp:cNvPr id="0" name=""/>
        <dsp:cNvSpPr/>
      </dsp:nvSpPr>
      <dsp:spPr>
        <a:xfrm>
          <a:off x="0" y="21539"/>
          <a:ext cx="3064016" cy="262080"/>
        </a:xfrm>
        <a:prstGeom prst="roundRect">
          <a:avLst/>
        </a:prstGeom>
        <a:solidFill>
          <a:schemeClr val="lt1">
            <a:hueOff val="0"/>
            <a:satOff val="0"/>
            <a:lumOff val="0"/>
            <a:alphaOff val="0"/>
          </a:schemeClr>
        </a:solidFill>
        <a:ln w="19050" cap="rnd"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l" defTabSz="400050">
            <a:lnSpc>
              <a:spcPct val="90000"/>
            </a:lnSpc>
            <a:spcBef>
              <a:spcPct val="0"/>
            </a:spcBef>
            <a:spcAft>
              <a:spcPct val="35000"/>
            </a:spcAft>
          </a:pPr>
          <a:r>
            <a:rPr lang="en-GB" sz="900" kern="1200" dirty="0"/>
            <a:t>Unique certificate number	</a:t>
          </a:r>
        </a:p>
      </dsp:txBody>
      <dsp:txXfrm>
        <a:off x="12794" y="34333"/>
        <a:ext cx="3038428" cy="236492"/>
      </dsp:txXfrm>
    </dsp:sp>
    <dsp:sp modelId="{C930057F-2E1B-4DDA-92F2-E2DB1735ED6C}">
      <dsp:nvSpPr>
        <dsp:cNvPr id="0" name=""/>
        <dsp:cNvSpPr/>
      </dsp:nvSpPr>
      <dsp:spPr>
        <a:xfrm>
          <a:off x="0" y="821467"/>
          <a:ext cx="3064016" cy="262080"/>
        </a:xfrm>
        <a:prstGeom prst="roundRect">
          <a:avLst/>
        </a:prstGeom>
        <a:solidFill>
          <a:schemeClr val="lt1">
            <a:hueOff val="0"/>
            <a:satOff val="0"/>
            <a:lumOff val="0"/>
            <a:alphaOff val="0"/>
          </a:schemeClr>
        </a:solidFill>
        <a:ln w="19050" cap="rnd"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l" defTabSz="400050">
            <a:lnSpc>
              <a:spcPct val="90000"/>
            </a:lnSpc>
            <a:spcBef>
              <a:spcPct val="0"/>
            </a:spcBef>
            <a:spcAft>
              <a:spcPct val="35000"/>
            </a:spcAft>
          </a:pPr>
          <a:r>
            <a:rPr lang="en-GB" sz="900" kern="1200"/>
            <a:t>Production period (start and end dates)</a:t>
          </a:r>
        </a:p>
      </dsp:txBody>
      <dsp:txXfrm>
        <a:off x="12794" y="834261"/>
        <a:ext cx="3038428" cy="236492"/>
      </dsp:txXfrm>
    </dsp:sp>
    <dsp:sp modelId="{347967DC-C501-40DD-ADC5-D5A7BDDDDDFE}">
      <dsp:nvSpPr>
        <dsp:cNvPr id="0" name=""/>
        <dsp:cNvSpPr/>
      </dsp:nvSpPr>
      <dsp:spPr>
        <a:xfrm>
          <a:off x="0" y="1469033"/>
          <a:ext cx="3064016" cy="262080"/>
        </a:xfrm>
        <a:prstGeom prst="roundRect">
          <a:avLst/>
        </a:prstGeom>
        <a:solidFill>
          <a:schemeClr val="lt1">
            <a:hueOff val="0"/>
            <a:satOff val="0"/>
            <a:lumOff val="0"/>
            <a:alphaOff val="0"/>
          </a:schemeClr>
        </a:solidFill>
        <a:ln w="19050" cap="rnd"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l" defTabSz="400050">
            <a:lnSpc>
              <a:spcPct val="90000"/>
            </a:lnSpc>
            <a:spcBef>
              <a:spcPct val="0"/>
            </a:spcBef>
            <a:spcAft>
              <a:spcPct val="35000"/>
            </a:spcAft>
          </a:pPr>
          <a:r>
            <a:rPr lang="en-GB" sz="900" kern="1200" dirty="0"/>
            <a:t>Fuel </a:t>
          </a:r>
          <a:r>
            <a:rPr lang="en-GB" sz="700" kern="1200" dirty="0"/>
            <a:t>(renewable, fossil etc</a:t>
          </a:r>
          <a:r>
            <a:rPr lang="en-GB" sz="900" kern="1200" dirty="0"/>
            <a:t>)	</a:t>
          </a:r>
        </a:p>
      </dsp:txBody>
      <dsp:txXfrm>
        <a:off x="12794" y="1481827"/>
        <a:ext cx="3038428" cy="236492"/>
      </dsp:txXfrm>
    </dsp:sp>
    <dsp:sp modelId="{EE8EF2C5-870D-4310-B971-DA283D483C57}">
      <dsp:nvSpPr>
        <dsp:cNvPr id="0" name=""/>
        <dsp:cNvSpPr/>
      </dsp:nvSpPr>
      <dsp:spPr>
        <a:xfrm>
          <a:off x="0" y="1162317"/>
          <a:ext cx="3064016" cy="262080"/>
        </a:xfrm>
        <a:prstGeom prst="roundRect">
          <a:avLst/>
        </a:prstGeom>
        <a:solidFill>
          <a:schemeClr val="lt1">
            <a:hueOff val="0"/>
            <a:satOff val="0"/>
            <a:lumOff val="0"/>
            <a:alphaOff val="0"/>
          </a:schemeClr>
        </a:solidFill>
        <a:ln w="19050" cap="rnd"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l" defTabSz="400050">
            <a:lnSpc>
              <a:spcPct val="90000"/>
            </a:lnSpc>
            <a:spcBef>
              <a:spcPct val="0"/>
            </a:spcBef>
            <a:spcAft>
              <a:spcPct val="35000"/>
            </a:spcAft>
          </a:pPr>
          <a:r>
            <a:rPr lang="en-GB" sz="900" kern="1200" dirty="0"/>
            <a:t>T</a:t>
          </a:r>
          <a:r>
            <a:rPr lang="en-US" sz="900" kern="1200" dirty="0" err="1"/>
            <a:t>echnology</a:t>
          </a:r>
          <a:r>
            <a:rPr lang="en-GB" sz="900" kern="1200" dirty="0"/>
            <a:t> </a:t>
          </a:r>
          <a:r>
            <a:rPr lang="en-GB" sz="700" kern="1200" dirty="0"/>
            <a:t>(solar, wind, hydro-electric, thermal, nuclear etc)</a:t>
          </a:r>
          <a:endParaRPr lang="en-GB" sz="900" kern="1200" dirty="0"/>
        </a:p>
      </dsp:txBody>
      <dsp:txXfrm>
        <a:off x="12794" y="1175111"/>
        <a:ext cx="3038428" cy="236492"/>
      </dsp:txXfrm>
    </dsp:sp>
    <dsp:sp modelId="{C49D41D6-19E4-45EB-8B34-62233ADB6EE9}">
      <dsp:nvSpPr>
        <dsp:cNvPr id="0" name=""/>
        <dsp:cNvSpPr/>
      </dsp:nvSpPr>
      <dsp:spPr>
        <a:xfrm>
          <a:off x="0" y="1728667"/>
          <a:ext cx="3064016" cy="262080"/>
        </a:xfrm>
        <a:prstGeom prst="roundRect">
          <a:avLst/>
        </a:prstGeom>
        <a:solidFill>
          <a:schemeClr val="lt1">
            <a:hueOff val="0"/>
            <a:satOff val="0"/>
            <a:lumOff val="0"/>
            <a:alphaOff val="0"/>
          </a:schemeClr>
        </a:solidFill>
        <a:ln w="19050" cap="rnd"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l" defTabSz="400050">
            <a:lnSpc>
              <a:spcPct val="90000"/>
            </a:lnSpc>
            <a:spcBef>
              <a:spcPct val="0"/>
            </a:spcBef>
            <a:spcAft>
              <a:spcPct val="35000"/>
            </a:spcAft>
          </a:pPr>
          <a:r>
            <a:rPr lang="en-GB" sz="900" kern="1200" dirty="0"/>
            <a:t>Production device (commissioning date, location, etc)</a:t>
          </a:r>
        </a:p>
      </dsp:txBody>
      <dsp:txXfrm>
        <a:off x="12794" y="1741461"/>
        <a:ext cx="3038428" cy="236492"/>
      </dsp:txXfrm>
    </dsp:sp>
    <dsp:sp modelId="{5D7F3CA0-FB18-45B8-ABBC-5ACDEEB390F3}">
      <dsp:nvSpPr>
        <dsp:cNvPr id="0" name=""/>
        <dsp:cNvSpPr/>
      </dsp:nvSpPr>
      <dsp:spPr>
        <a:xfrm>
          <a:off x="0" y="2320636"/>
          <a:ext cx="3064016" cy="262080"/>
        </a:xfrm>
        <a:prstGeom prst="roundRect">
          <a:avLst/>
        </a:prstGeom>
        <a:solidFill>
          <a:schemeClr val="lt1">
            <a:hueOff val="0"/>
            <a:satOff val="0"/>
            <a:lumOff val="0"/>
            <a:alphaOff val="0"/>
          </a:schemeClr>
        </a:solidFill>
        <a:ln w="19050" cap="rnd"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l" defTabSz="400050">
            <a:lnSpc>
              <a:spcPct val="90000"/>
            </a:lnSpc>
            <a:spcBef>
              <a:spcPct val="0"/>
            </a:spcBef>
            <a:spcAft>
              <a:spcPct val="35000"/>
            </a:spcAft>
          </a:pPr>
          <a:r>
            <a:rPr lang="en-GB" sz="900" kern="1200" dirty="0"/>
            <a:t>Issue date	</a:t>
          </a:r>
        </a:p>
      </dsp:txBody>
      <dsp:txXfrm>
        <a:off x="12794" y="2333430"/>
        <a:ext cx="3038428" cy="236492"/>
      </dsp:txXfrm>
    </dsp:sp>
    <dsp:sp modelId="{61EA8900-332F-4A6D-B72E-2197ADB1BBFB}">
      <dsp:nvSpPr>
        <dsp:cNvPr id="0" name=""/>
        <dsp:cNvSpPr/>
      </dsp:nvSpPr>
      <dsp:spPr>
        <a:xfrm>
          <a:off x="0" y="2029335"/>
          <a:ext cx="3064016" cy="262080"/>
        </a:xfrm>
        <a:prstGeom prst="roundRect">
          <a:avLst/>
        </a:prstGeom>
        <a:solidFill>
          <a:schemeClr val="lt1">
            <a:hueOff val="0"/>
            <a:satOff val="0"/>
            <a:lumOff val="0"/>
            <a:alphaOff val="0"/>
          </a:schemeClr>
        </a:solidFill>
        <a:ln w="19050" cap="rnd"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l" defTabSz="400050">
            <a:lnSpc>
              <a:spcPct val="90000"/>
            </a:lnSpc>
            <a:spcBef>
              <a:spcPct val="0"/>
            </a:spcBef>
            <a:spcAft>
              <a:spcPct val="35000"/>
            </a:spcAft>
          </a:pPr>
          <a:r>
            <a:rPr lang="en-GB" sz="900" kern="1200" dirty="0"/>
            <a:t>Identity and country of relevant Issuing Body</a:t>
          </a:r>
        </a:p>
      </dsp:txBody>
      <dsp:txXfrm>
        <a:off x="12794" y="2042129"/>
        <a:ext cx="3038428" cy="236492"/>
      </dsp:txXfrm>
    </dsp:sp>
    <dsp:sp modelId="{9EA7CEAE-298F-42E2-A082-55581B3EF63C}">
      <dsp:nvSpPr>
        <dsp:cNvPr id="0" name=""/>
        <dsp:cNvSpPr/>
      </dsp:nvSpPr>
      <dsp:spPr>
        <a:xfrm>
          <a:off x="0" y="2635867"/>
          <a:ext cx="3064016" cy="262080"/>
        </a:xfrm>
        <a:prstGeom prst="roundRect">
          <a:avLst/>
        </a:prstGeom>
        <a:solidFill>
          <a:schemeClr val="lt1">
            <a:hueOff val="0"/>
            <a:satOff val="0"/>
            <a:lumOff val="0"/>
            <a:alphaOff val="0"/>
          </a:schemeClr>
        </a:solidFill>
        <a:ln w="19050" cap="rnd"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l" defTabSz="400050">
            <a:lnSpc>
              <a:spcPct val="90000"/>
            </a:lnSpc>
            <a:spcBef>
              <a:spcPct val="0"/>
            </a:spcBef>
            <a:spcAft>
              <a:spcPct val="35000"/>
            </a:spcAft>
          </a:pPr>
          <a:r>
            <a:rPr lang="en-GB" sz="900" kern="1200" dirty="0"/>
            <a:t>Purpose (disclosure) </a:t>
          </a:r>
        </a:p>
      </dsp:txBody>
      <dsp:txXfrm>
        <a:off x="12794" y="2648661"/>
        <a:ext cx="3038428" cy="236492"/>
      </dsp:txXfrm>
    </dsp:sp>
    <dsp:sp modelId="{A5F75199-6824-4817-BAFA-1D22DD2EC6FE}">
      <dsp:nvSpPr>
        <dsp:cNvPr id="0" name=""/>
        <dsp:cNvSpPr/>
      </dsp:nvSpPr>
      <dsp:spPr>
        <a:xfrm>
          <a:off x="0" y="2938267"/>
          <a:ext cx="3064016" cy="262080"/>
        </a:xfrm>
        <a:prstGeom prst="roundRect">
          <a:avLst/>
        </a:prstGeom>
        <a:solidFill>
          <a:schemeClr val="lt1">
            <a:hueOff val="0"/>
            <a:satOff val="0"/>
            <a:lumOff val="0"/>
            <a:alphaOff val="0"/>
          </a:schemeClr>
        </a:solidFill>
        <a:ln w="19050" cap="rnd"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l" defTabSz="400050">
            <a:lnSpc>
              <a:spcPct val="90000"/>
            </a:lnSpc>
            <a:spcBef>
              <a:spcPct val="0"/>
            </a:spcBef>
            <a:spcAft>
              <a:spcPct val="35000"/>
            </a:spcAft>
          </a:pPr>
          <a:r>
            <a:rPr lang="en-GB" sz="900" kern="1200" dirty="0"/>
            <a:t>Support received by type</a:t>
          </a:r>
        </a:p>
      </dsp:txBody>
      <dsp:txXfrm>
        <a:off x="12794" y="2951061"/>
        <a:ext cx="3038428" cy="236492"/>
      </dsp:txXfrm>
    </dsp:sp>
    <dsp:sp modelId="{EDB0E1C4-A451-40F7-B9D7-8AF2866E675F}">
      <dsp:nvSpPr>
        <dsp:cNvPr id="0" name=""/>
        <dsp:cNvSpPr/>
      </dsp:nvSpPr>
      <dsp:spPr>
        <a:xfrm>
          <a:off x="0" y="3240668"/>
          <a:ext cx="3064016" cy="262080"/>
        </a:xfrm>
        <a:prstGeom prst="roundRect">
          <a:avLst/>
        </a:prstGeom>
        <a:solidFill>
          <a:schemeClr val="lt1">
            <a:hueOff val="0"/>
            <a:satOff val="0"/>
            <a:lumOff val="0"/>
            <a:alphaOff val="0"/>
          </a:schemeClr>
        </a:solidFill>
        <a:ln w="19050" cap="rnd"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l" defTabSz="400050">
            <a:lnSpc>
              <a:spcPct val="90000"/>
            </a:lnSpc>
            <a:spcBef>
              <a:spcPct val="0"/>
            </a:spcBef>
            <a:spcAft>
              <a:spcPct val="35000"/>
            </a:spcAft>
          </a:pPr>
          <a:r>
            <a:rPr lang="en-GB" sz="900" kern="1200" dirty="0"/>
            <a:t>Conversion Tag</a:t>
          </a:r>
        </a:p>
      </dsp:txBody>
      <dsp:txXfrm>
        <a:off x="12794" y="3253462"/>
        <a:ext cx="3038428" cy="236492"/>
      </dsp:txXfrm>
    </dsp:sp>
    <dsp:sp modelId="{564CAE64-9662-417A-BF55-EAAFC64946EC}">
      <dsp:nvSpPr>
        <dsp:cNvPr id="0" name=""/>
        <dsp:cNvSpPr/>
      </dsp:nvSpPr>
      <dsp:spPr>
        <a:xfrm>
          <a:off x="0" y="3543068"/>
          <a:ext cx="3064016" cy="262080"/>
        </a:xfrm>
        <a:prstGeom prst="roundRect">
          <a:avLst/>
        </a:prstGeom>
        <a:solidFill>
          <a:schemeClr val="lt1">
            <a:hueOff val="0"/>
            <a:satOff val="0"/>
            <a:lumOff val="0"/>
            <a:alphaOff val="0"/>
          </a:schemeClr>
        </a:solidFill>
        <a:ln w="19050" cap="rnd"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l" defTabSz="400050">
            <a:lnSpc>
              <a:spcPct val="90000"/>
            </a:lnSpc>
            <a:spcBef>
              <a:spcPct val="0"/>
            </a:spcBef>
            <a:spcAft>
              <a:spcPct val="35000"/>
            </a:spcAft>
          </a:pPr>
          <a:r>
            <a:rPr lang="en-GB" sz="900" kern="1200" dirty="0"/>
            <a:t>Storage Tag</a:t>
          </a:r>
        </a:p>
      </dsp:txBody>
      <dsp:txXfrm>
        <a:off x="12794" y="3555862"/>
        <a:ext cx="3038428" cy="236492"/>
      </dsp:txXfrm>
    </dsp:sp>
    <dsp:sp modelId="{4902C7D0-56DB-42B4-87AD-4FB48EC90C4E}">
      <dsp:nvSpPr>
        <dsp:cNvPr id="0" name=""/>
        <dsp:cNvSpPr/>
      </dsp:nvSpPr>
      <dsp:spPr>
        <a:xfrm>
          <a:off x="0" y="3845468"/>
          <a:ext cx="3064016" cy="262080"/>
        </a:xfrm>
        <a:prstGeom prst="roundRect">
          <a:avLst/>
        </a:prstGeom>
        <a:solidFill>
          <a:schemeClr val="lt1">
            <a:hueOff val="0"/>
            <a:satOff val="0"/>
            <a:lumOff val="0"/>
            <a:alphaOff val="0"/>
          </a:schemeClr>
        </a:solidFill>
        <a:ln w="19050" cap="rnd"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l" defTabSz="400050">
            <a:lnSpc>
              <a:spcPct val="90000"/>
            </a:lnSpc>
            <a:spcBef>
              <a:spcPct val="0"/>
            </a:spcBef>
            <a:spcAft>
              <a:spcPct val="35000"/>
            </a:spcAft>
          </a:pPr>
          <a:r>
            <a:rPr lang="en-GB" sz="900" kern="1200" dirty="0"/>
            <a:t>Carbon Footprint *</a:t>
          </a:r>
        </a:p>
      </dsp:txBody>
      <dsp:txXfrm>
        <a:off x="12794" y="3858262"/>
        <a:ext cx="3038428" cy="236492"/>
      </dsp:txXfrm>
    </dsp:sp>
    <dsp:sp modelId="{EF9A8E3B-8879-4C0E-B410-E88407C9B140}">
      <dsp:nvSpPr>
        <dsp:cNvPr id="0" name=""/>
        <dsp:cNvSpPr/>
      </dsp:nvSpPr>
      <dsp:spPr>
        <a:xfrm>
          <a:off x="0" y="4147868"/>
          <a:ext cx="3064016" cy="262080"/>
        </a:xfrm>
        <a:prstGeom prst="roundRect">
          <a:avLst/>
        </a:prstGeom>
        <a:solidFill>
          <a:schemeClr val="lt1">
            <a:hueOff val="0"/>
            <a:satOff val="0"/>
            <a:lumOff val="0"/>
            <a:alphaOff val="0"/>
          </a:schemeClr>
        </a:solidFill>
        <a:ln w="19050" cap="rnd"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l" defTabSz="400050">
            <a:lnSpc>
              <a:spcPct val="90000"/>
            </a:lnSpc>
            <a:spcBef>
              <a:spcPct val="0"/>
            </a:spcBef>
            <a:spcAft>
              <a:spcPct val="35000"/>
            </a:spcAft>
          </a:pPr>
          <a:r>
            <a:rPr lang="en-GB" sz="900" kern="1200" dirty="0"/>
            <a:t>Time stamp *</a:t>
          </a:r>
        </a:p>
      </dsp:txBody>
      <dsp:txXfrm>
        <a:off x="12794" y="4160662"/>
        <a:ext cx="3038428" cy="236492"/>
      </dsp:txXfrm>
    </dsp:sp>
    <dsp:sp modelId="{B0546F25-7143-4523-B2EC-95C577A1AB6E}">
      <dsp:nvSpPr>
        <dsp:cNvPr id="0" name=""/>
        <dsp:cNvSpPr/>
      </dsp:nvSpPr>
      <dsp:spPr>
        <a:xfrm>
          <a:off x="0" y="4445120"/>
          <a:ext cx="3064016" cy="262080"/>
        </a:xfrm>
        <a:prstGeom prst="roundRect">
          <a:avLst/>
        </a:prstGeom>
        <a:solidFill>
          <a:schemeClr val="lt1">
            <a:hueOff val="0"/>
            <a:satOff val="0"/>
            <a:lumOff val="0"/>
            <a:alphaOff val="0"/>
          </a:schemeClr>
        </a:solidFill>
        <a:ln w="19050" cap="rnd" cmpd="sng" algn="ctr">
          <a:solidFill>
            <a:schemeClr val="accent2">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lvl="0" algn="l" defTabSz="400050">
            <a:lnSpc>
              <a:spcPct val="90000"/>
            </a:lnSpc>
            <a:spcBef>
              <a:spcPct val="0"/>
            </a:spcBef>
            <a:spcAft>
              <a:spcPct val="35000"/>
            </a:spcAft>
          </a:pPr>
          <a:r>
            <a:rPr lang="en-GB" sz="900" kern="1200" dirty="0"/>
            <a:t>Independent Criteria Schemes  (Labels) *</a:t>
          </a:r>
        </a:p>
      </dsp:txBody>
      <dsp:txXfrm>
        <a:off x="12794" y="4457914"/>
        <a:ext cx="3038428" cy="23649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03CBD5C-4907-43BE-A54F-9B7D29BED17D}">
      <dsp:nvSpPr>
        <dsp:cNvPr id="0" name=""/>
        <dsp:cNvSpPr/>
      </dsp:nvSpPr>
      <dsp:spPr>
        <a:xfrm>
          <a:off x="992" y="0"/>
          <a:ext cx="2579687" cy="5418667"/>
        </a:xfrm>
        <a:prstGeom prst="roundRect">
          <a:avLst>
            <a:gd name="adj" fmla="val 10000"/>
          </a:avLst>
        </a:prstGeom>
        <a:gradFill rotWithShape="0">
          <a:gsLst>
            <a:gs pos="0">
              <a:schemeClr val="accent1">
                <a:tint val="40000"/>
                <a:hueOff val="0"/>
                <a:satOff val="0"/>
                <a:lumOff val="0"/>
                <a:alphaOff val="0"/>
                <a:tint val="96000"/>
                <a:lumMod val="100000"/>
              </a:schemeClr>
            </a:gs>
            <a:gs pos="78000">
              <a:schemeClr val="accent1">
                <a:tint val="40000"/>
                <a:hueOff val="0"/>
                <a:satOff val="0"/>
                <a:lumOff val="0"/>
                <a:alphaOff val="0"/>
                <a:shade val="94000"/>
                <a:lumMod val="94000"/>
              </a:schemeClr>
            </a:gs>
          </a:gsLst>
          <a:lin ang="5400000" scaled="0"/>
        </a:gradFill>
        <a:ln>
          <a:noFill/>
        </a:ln>
        <a:effectLst/>
        <a:scene3d>
          <a:camera prst="orthographicFront"/>
          <a:lightRig rig="flat" dir="t"/>
        </a:scene3d>
        <a:sp3d z="-190500" extrusionH="12700" prstMaterial="plastic">
          <a:bevelT w="50800" h="50800"/>
        </a:sp3d>
      </dsp:spPr>
      <dsp:style>
        <a:lnRef idx="0">
          <a:scrgbClr r="0" g="0" b="0"/>
        </a:lnRef>
        <a:fillRef idx="3">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l-GR" sz="1800" kern="1200" dirty="0">
              <a:solidFill>
                <a:srgbClr val="002060"/>
              </a:solidFill>
              <a:latin typeface="Calibri" panose="020F0502020204030204" pitchFamily="34" charset="0"/>
              <a:cs typeface="Calibri" panose="020F0502020204030204" pitchFamily="34" charset="0"/>
            </a:rPr>
            <a:t>Α΄ Δημοπρασία</a:t>
          </a:r>
        </a:p>
        <a:p>
          <a:pPr lvl="0" algn="ctr" defTabSz="800100">
            <a:lnSpc>
              <a:spcPct val="90000"/>
            </a:lnSpc>
            <a:spcBef>
              <a:spcPct val="0"/>
            </a:spcBef>
            <a:spcAft>
              <a:spcPct val="35000"/>
            </a:spcAft>
          </a:pPr>
          <a:r>
            <a:rPr lang="el-GR" sz="1800" kern="1200" dirty="0">
              <a:solidFill>
                <a:srgbClr val="002060"/>
              </a:solidFill>
              <a:latin typeface="Calibri" panose="020F0502020204030204" pitchFamily="34" charset="0"/>
              <a:cs typeface="Calibri" panose="020F0502020204030204" pitchFamily="34" charset="0"/>
            </a:rPr>
            <a:t>26 Ιουνίου 2024</a:t>
          </a:r>
        </a:p>
        <a:p>
          <a:pPr lvl="0" algn="ctr" defTabSz="800100">
            <a:lnSpc>
              <a:spcPct val="90000"/>
            </a:lnSpc>
            <a:spcBef>
              <a:spcPct val="0"/>
            </a:spcBef>
            <a:spcAft>
              <a:spcPct val="35000"/>
            </a:spcAft>
          </a:pPr>
          <a:endParaRPr lang="el-GR" sz="1800" kern="1200" dirty="0">
            <a:solidFill>
              <a:srgbClr val="002060"/>
            </a:solidFill>
            <a:latin typeface="Calibri" panose="020F0502020204030204" pitchFamily="34" charset="0"/>
            <a:cs typeface="Calibri" panose="020F0502020204030204" pitchFamily="34" charset="0"/>
          </a:endParaRPr>
        </a:p>
        <a:p>
          <a:pPr lvl="0" algn="ctr" defTabSz="800100">
            <a:lnSpc>
              <a:spcPct val="90000"/>
            </a:lnSpc>
            <a:spcBef>
              <a:spcPct val="0"/>
            </a:spcBef>
            <a:spcAft>
              <a:spcPct val="35000"/>
            </a:spcAft>
          </a:pPr>
          <a:r>
            <a:rPr lang="el-GR" sz="1800" kern="1200" dirty="0">
              <a:solidFill>
                <a:srgbClr val="002060"/>
              </a:solidFill>
              <a:latin typeface="Calibri" panose="020F0502020204030204" pitchFamily="34" charset="0"/>
              <a:cs typeface="Calibri" panose="020F0502020204030204" pitchFamily="34" charset="0"/>
            </a:rPr>
            <a:t>Δ΄ Τριμήνου 2023</a:t>
          </a:r>
          <a:endParaRPr lang="el-GR" sz="1100" kern="1200" dirty="0"/>
        </a:p>
      </dsp:txBody>
      <dsp:txXfrm>
        <a:off x="992" y="0"/>
        <a:ext cx="2579687" cy="1625600"/>
      </dsp:txXfrm>
    </dsp:sp>
    <dsp:sp modelId="{6AB078C9-4B2C-4273-8C57-CB923D85BCB3}">
      <dsp:nvSpPr>
        <dsp:cNvPr id="0" name=""/>
        <dsp:cNvSpPr/>
      </dsp:nvSpPr>
      <dsp:spPr>
        <a:xfrm>
          <a:off x="258960" y="1626063"/>
          <a:ext cx="2063749" cy="1064551"/>
        </a:xfrm>
        <a:prstGeom prst="roundRect">
          <a:avLst>
            <a:gd name="adj" fmla="val 10000"/>
          </a:avLst>
        </a:prstGeom>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6040" tIns="49530" rIns="66040" bIns="49530" numCol="1" spcCol="1270" anchor="ctr" anchorCtr="0">
          <a:noAutofit/>
        </a:bodyPr>
        <a:lstStyle/>
        <a:p>
          <a:pPr marL="0" lvl="0" indent="0" algn="ctr" defTabSz="1155700">
            <a:lnSpc>
              <a:spcPct val="90000"/>
            </a:lnSpc>
            <a:spcBef>
              <a:spcPct val="0"/>
            </a:spcBef>
            <a:spcAft>
              <a:spcPct val="35000"/>
            </a:spcAft>
            <a:buNone/>
          </a:pPr>
          <a:r>
            <a:rPr lang="el-GR" sz="2600" b="0" i="0" u="none" kern="1200" dirty="0">
              <a:solidFill>
                <a:prstClr val="white"/>
              </a:solidFill>
              <a:latin typeface="Aptos" panose="02110004020202020204"/>
              <a:ea typeface="+mn-ea"/>
              <a:cs typeface="+mn-cs"/>
            </a:rPr>
            <a:t>648,411</a:t>
          </a:r>
        </a:p>
        <a:p>
          <a:pPr marL="0" lvl="0" indent="0" algn="ctr" defTabSz="1155700">
            <a:lnSpc>
              <a:spcPct val="90000"/>
            </a:lnSpc>
            <a:spcBef>
              <a:spcPct val="0"/>
            </a:spcBef>
            <a:spcAft>
              <a:spcPct val="35000"/>
            </a:spcAft>
            <a:buNone/>
          </a:pPr>
          <a:r>
            <a:rPr lang="el-GR" sz="2600" b="0" i="0" u="none" kern="1200" dirty="0">
              <a:solidFill>
                <a:prstClr val="white"/>
              </a:solidFill>
              <a:latin typeface="Aptos" panose="02110004020202020204"/>
              <a:ea typeface="+mn-ea"/>
              <a:cs typeface="+mn-cs"/>
            </a:rPr>
            <a:t>0.37</a:t>
          </a:r>
        </a:p>
      </dsp:txBody>
      <dsp:txXfrm>
        <a:off x="290140" y="1657243"/>
        <a:ext cx="2001389" cy="1002191"/>
      </dsp:txXfrm>
    </dsp:sp>
    <dsp:sp modelId="{7988C7B2-BB2A-4D49-A583-A5D091C1B3F9}">
      <dsp:nvSpPr>
        <dsp:cNvPr id="0" name=""/>
        <dsp:cNvSpPr/>
      </dsp:nvSpPr>
      <dsp:spPr>
        <a:xfrm>
          <a:off x="258960" y="2854391"/>
          <a:ext cx="2063749" cy="1064551"/>
        </a:xfrm>
        <a:prstGeom prst="roundRect">
          <a:avLst>
            <a:gd name="adj" fmla="val 10000"/>
          </a:avLst>
        </a:prstGeom>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6040" tIns="49530" rIns="66040" bIns="49530" numCol="1" spcCol="1270" anchor="ctr" anchorCtr="0">
          <a:noAutofit/>
        </a:bodyPr>
        <a:lstStyle/>
        <a:p>
          <a:pPr marL="0" lvl="0" indent="0" algn="ctr" defTabSz="1155700">
            <a:lnSpc>
              <a:spcPct val="90000"/>
            </a:lnSpc>
            <a:spcBef>
              <a:spcPct val="0"/>
            </a:spcBef>
            <a:spcAft>
              <a:spcPct val="35000"/>
            </a:spcAft>
            <a:buNone/>
          </a:pPr>
          <a:r>
            <a:rPr lang="el-GR" sz="2600" b="0" i="0" u="none" kern="1200" dirty="0">
              <a:solidFill>
                <a:prstClr val="white"/>
              </a:solidFill>
              <a:latin typeface="Aptos" panose="02110004020202020204"/>
              <a:ea typeface="+mn-ea"/>
              <a:cs typeface="+mn-cs"/>
            </a:rPr>
            <a:t>229,888</a:t>
          </a:r>
        </a:p>
        <a:p>
          <a:pPr marL="0" lvl="0" indent="0" algn="ctr" defTabSz="1155700">
            <a:lnSpc>
              <a:spcPct val="90000"/>
            </a:lnSpc>
            <a:spcBef>
              <a:spcPct val="0"/>
            </a:spcBef>
            <a:spcAft>
              <a:spcPct val="35000"/>
            </a:spcAft>
            <a:buNone/>
          </a:pPr>
          <a:r>
            <a:rPr lang="el-GR" sz="2600" b="0" i="0" u="none" kern="1200" dirty="0">
              <a:solidFill>
                <a:prstClr val="white"/>
              </a:solidFill>
              <a:latin typeface="Aptos" panose="02110004020202020204"/>
              <a:ea typeface="+mn-ea"/>
              <a:cs typeface="+mn-cs"/>
            </a:rPr>
            <a:t>0.41</a:t>
          </a:r>
        </a:p>
      </dsp:txBody>
      <dsp:txXfrm>
        <a:off x="290140" y="2885571"/>
        <a:ext cx="2001389" cy="1002191"/>
      </dsp:txXfrm>
    </dsp:sp>
    <dsp:sp modelId="{6D6CBF06-7260-4135-B64D-EF0C13B2391B}">
      <dsp:nvSpPr>
        <dsp:cNvPr id="0" name=""/>
        <dsp:cNvSpPr/>
      </dsp:nvSpPr>
      <dsp:spPr>
        <a:xfrm>
          <a:off x="258960" y="4082719"/>
          <a:ext cx="2063749" cy="1064551"/>
        </a:xfrm>
        <a:prstGeom prst="roundRect">
          <a:avLst>
            <a:gd name="adj" fmla="val 10000"/>
          </a:avLst>
        </a:prstGeom>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6040" tIns="49530" rIns="66040" bIns="49530" numCol="1" spcCol="1270" anchor="ctr" anchorCtr="0">
          <a:noAutofit/>
        </a:bodyPr>
        <a:lstStyle/>
        <a:p>
          <a:pPr marL="0" lvl="0" indent="0" algn="ctr" defTabSz="1155700">
            <a:lnSpc>
              <a:spcPct val="90000"/>
            </a:lnSpc>
            <a:spcBef>
              <a:spcPct val="0"/>
            </a:spcBef>
            <a:spcAft>
              <a:spcPct val="35000"/>
            </a:spcAft>
            <a:buNone/>
          </a:pPr>
          <a:r>
            <a:rPr lang="el-GR" sz="2600" b="0" i="0" u="none" kern="1200" dirty="0">
              <a:solidFill>
                <a:prstClr val="white"/>
              </a:solidFill>
              <a:latin typeface="Aptos" panose="02110004020202020204"/>
              <a:ea typeface="+mn-ea"/>
              <a:cs typeface="+mn-cs"/>
            </a:rPr>
            <a:t>11,730     0.38</a:t>
          </a:r>
        </a:p>
      </dsp:txBody>
      <dsp:txXfrm>
        <a:off x="290140" y="4113899"/>
        <a:ext cx="2001389" cy="1002191"/>
      </dsp:txXfrm>
    </dsp:sp>
    <dsp:sp modelId="{D80D4D17-D17D-4D99-B539-D87664B8C1B2}">
      <dsp:nvSpPr>
        <dsp:cNvPr id="0" name=""/>
        <dsp:cNvSpPr/>
      </dsp:nvSpPr>
      <dsp:spPr>
        <a:xfrm>
          <a:off x="2774156" y="0"/>
          <a:ext cx="2579687" cy="5418667"/>
        </a:xfrm>
        <a:prstGeom prst="roundRect">
          <a:avLst>
            <a:gd name="adj" fmla="val 10000"/>
          </a:avLst>
        </a:prstGeom>
        <a:gradFill rotWithShape="0">
          <a:gsLst>
            <a:gs pos="0">
              <a:schemeClr val="accent1">
                <a:tint val="40000"/>
                <a:hueOff val="0"/>
                <a:satOff val="0"/>
                <a:lumOff val="0"/>
                <a:alphaOff val="0"/>
                <a:tint val="96000"/>
                <a:lumMod val="100000"/>
              </a:schemeClr>
            </a:gs>
            <a:gs pos="78000">
              <a:schemeClr val="accent1">
                <a:tint val="40000"/>
                <a:hueOff val="0"/>
                <a:satOff val="0"/>
                <a:lumOff val="0"/>
                <a:alphaOff val="0"/>
                <a:shade val="94000"/>
                <a:lumMod val="94000"/>
              </a:schemeClr>
            </a:gs>
          </a:gsLst>
          <a:lin ang="5400000" scaled="0"/>
        </a:gradFill>
        <a:ln>
          <a:noFill/>
        </a:ln>
        <a:effectLst/>
        <a:scene3d>
          <a:camera prst="orthographicFront"/>
          <a:lightRig rig="flat" dir="t"/>
        </a:scene3d>
        <a:sp3d z="-190500" extrusionH="12700" prstMaterial="plastic">
          <a:bevelT w="50800" h="50800"/>
        </a:sp3d>
      </dsp:spPr>
      <dsp:style>
        <a:lnRef idx="0">
          <a:scrgbClr r="0" g="0" b="0"/>
        </a:lnRef>
        <a:fillRef idx="3">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US" sz="1800" kern="1200" dirty="0">
              <a:solidFill>
                <a:srgbClr val="002060"/>
              </a:solidFill>
              <a:latin typeface="Calibri" panose="020F0502020204030204" pitchFamily="34" charset="0"/>
              <a:cs typeface="Calibri" panose="020F0502020204030204" pitchFamily="34" charset="0"/>
            </a:rPr>
            <a:t>B</a:t>
          </a:r>
          <a:r>
            <a:rPr lang="el-GR" sz="1800" kern="1200" dirty="0">
              <a:solidFill>
                <a:srgbClr val="002060"/>
              </a:solidFill>
              <a:latin typeface="Calibri" panose="020F0502020204030204" pitchFamily="34" charset="0"/>
              <a:cs typeface="Calibri" panose="020F0502020204030204" pitchFamily="34" charset="0"/>
            </a:rPr>
            <a:t>΄ Δημοπρασία</a:t>
          </a:r>
        </a:p>
        <a:p>
          <a:pPr lvl="0" algn="ctr" defTabSz="800100">
            <a:lnSpc>
              <a:spcPct val="90000"/>
            </a:lnSpc>
            <a:spcBef>
              <a:spcPct val="0"/>
            </a:spcBef>
            <a:spcAft>
              <a:spcPct val="35000"/>
            </a:spcAft>
          </a:pPr>
          <a:r>
            <a:rPr lang="en-US" sz="1800" kern="1200" dirty="0">
              <a:solidFill>
                <a:srgbClr val="002060"/>
              </a:solidFill>
              <a:latin typeface="Calibri" panose="020F0502020204030204" pitchFamily="34" charset="0"/>
              <a:cs typeface="Calibri" panose="020F0502020204030204" pitchFamily="34" charset="0"/>
            </a:rPr>
            <a:t>10</a:t>
          </a:r>
          <a:r>
            <a:rPr lang="el-GR" sz="1800" kern="1200" dirty="0">
              <a:solidFill>
                <a:srgbClr val="002060"/>
              </a:solidFill>
              <a:latin typeface="Calibri" panose="020F0502020204030204" pitchFamily="34" charset="0"/>
              <a:cs typeface="Calibri" panose="020F0502020204030204" pitchFamily="34" charset="0"/>
            </a:rPr>
            <a:t> Οκτωβρίου 2024</a:t>
          </a:r>
        </a:p>
        <a:p>
          <a:pPr lvl="0" algn="ctr" defTabSz="800100">
            <a:lnSpc>
              <a:spcPct val="90000"/>
            </a:lnSpc>
            <a:spcBef>
              <a:spcPct val="0"/>
            </a:spcBef>
            <a:spcAft>
              <a:spcPct val="35000"/>
            </a:spcAft>
          </a:pPr>
          <a:endParaRPr lang="el-GR" sz="1800" kern="1200" dirty="0">
            <a:solidFill>
              <a:srgbClr val="002060"/>
            </a:solidFill>
            <a:latin typeface="Calibri" panose="020F0502020204030204" pitchFamily="34" charset="0"/>
            <a:cs typeface="Calibri" panose="020F0502020204030204" pitchFamily="34" charset="0"/>
          </a:endParaRPr>
        </a:p>
        <a:p>
          <a:pPr lvl="0" algn="ctr" defTabSz="800100">
            <a:lnSpc>
              <a:spcPct val="90000"/>
            </a:lnSpc>
            <a:spcBef>
              <a:spcPct val="0"/>
            </a:spcBef>
            <a:spcAft>
              <a:spcPct val="35000"/>
            </a:spcAft>
          </a:pPr>
          <a:r>
            <a:rPr lang="el-GR" sz="1800" kern="1200" dirty="0">
              <a:solidFill>
                <a:srgbClr val="002060"/>
              </a:solidFill>
              <a:latin typeface="Calibri" panose="020F0502020204030204" pitchFamily="34" charset="0"/>
              <a:cs typeface="Calibri" panose="020F0502020204030204" pitchFamily="34" charset="0"/>
            </a:rPr>
            <a:t>Α΄ Τριμήνου 2024</a:t>
          </a:r>
        </a:p>
      </dsp:txBody>
      <dsp:txXfrm>
        <a:off x="2774156" y="0"/>
        <a:ext cx="2579687" cy="1625600"/>
      </dsp:txXfrm>
    </dsp:sp>
    <dsp:sp modelId="{543164BB-F01F-4539-875A-24C501F548A7}">
      <dsp:nvSpPr>
        <dsp:cNvPr id="0" name=""/>
        <dsp:cNvSpPr/>
      </dsp:nvSpPr>
      <dsp:spPr>
        <a:xfrm>
          <a:off x="3032125" y="1626063"/>
          <a:ext cx="2063749" cy="1064551"/>
        </a:xfrm>
        <a:prstGeom prst="roundRect">
          <a:avLst>
            <a:gd name="adj" fmla="val 10000"/>
          </a:avLst>
        </a:prstGeom>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6040" tIns="49530" rIns="66040" bIns="49530" numCol="1" spcCol="1270" anchor="ctr" anchorCtr="0">
          <a:noAutofit/>
        </a:bodyPr>
        <a:lstStyle/>
        <a:p>
          <a:pPr marL="0" lvl="0" indent="0" algn="ctr" defTabSz="1155700">
            <a:lnSpc>
              <a:spcPct val="90000"/>
            </a:lnSpc>
            <a:spcBef>
              <a:spcPct val="0"/>
            </a:spcBef>
            <a:spcAft>
              <a:spcPct val="35000"/>
            </a:spcAft>
            <a:buNone/>
          </a:pPr>
          <a:r>
            <a:rPr lang="el-GR" sz="2600" b="0" i="0" u="none" kern="1200" dirty="0">
              <a:solidFill>
                <a:prstClr val="white"/>
              </a:solidFill>
              <a:latin typeface="Aptos" panose="02110004020202020204"/>
              <a:ea typeface="+mn-ea"/>
              <a:cs typeface="+mn-cs"/>
            </a:rPr>
            <a:t>782,626</a:t>
          </a:r>
        </a:p>
        <a:p>
          <a:pPr marL="0" lvl="0" indent="0" algn="ctr" defTabSz="1155700">
            <a:lnSpc>
              <a:spcPct val="90000"/>
            </a:lnSpc>
            <a:spcBef>
              <a:spcPct val="0"/>
            </a:spcBef>
            <a:spcAft>
              <a:spcPct val="35000"/>
            </a:spcAft>
            <a:buNone/>
          </a:pPr>
          <a:r>
            <a:rPr lang="el-GR" sz="2600" b="0" i="0" u="none" kern="1200" dirty="0">
              <a:solidFill>
                <a:prstClr val="white"/>
              </a:solidFill>
              <a:latin typeface="Aptos" panose="02110004020202020204"/>
              <a:ea typeface="+mn-ea"/>
              <a:cs typeface="+mn-cs"/>
            </a:rPr>
            <a:t>0.37</a:t>
          </a:r>
        </a:p>
      </dsp:txBody>
      <dsp:txXfrm>
        <a:off x="3063305" y="1657243"/>
        <a:ext cx="2001389" cy="1002191"/>
      </dsp:txXfrm>
    </dsp:sp>
    <dsp:sp modelId="{D4C8D169-D7E1-492D-B27A-629934B2C715}">
      <dsp:nvSpPr>
        <dsp:cNvPr id="0" name=""/>
        <dsp:cNvSpPr/>
      </dsp:nvSpPr>
      <dsp:spPr>
        <a:xfrm>
          <a:off x="3032125" y="2854391"/>
          <a:ext cx="2063749" cy="1064551"/>
        </a:xfrm>
        <a:prstGeom prst="roundRect">
          <a:avLst>
            <a:gd name="adj" fmla="val 10000"/>
          </a:avLst>
        </a:prstGeom>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6040" tIns="49530" rIns="66040" bIns="49530" numCol="1" spcCol="1270" anchor="ctr" anchorCtr="0">
          <a:noAutofit/>
        </a:bodyPr>
        <a:lstStyle/>
        <a:p>
          <a:pPr marL="0" lvl="0" indent="0" algn="ctr" defTabSz="1155700">
            <a:lnSpc>
              <a:spcPct val="90000"/>
            </a:lnSpc>
            <a:spcBef>
              <a:spcPct val="0"/>
            </a:spcBef>
            <a:spcAft>
              <a:spcPct val="35000"/>
            </a:spcAft>
            <a:buNone/>
          </a:pPr>
          <a:r>
            <a:rPr lang="el-GR" sz="2600" b="0" i="0" u="none" kern="1200" dirty="0">
              <a:solidFill>
                <a:prstClr val="white"/>
              </a:solidFill>
              <a:latin typeface="Aptos" panose="02110004020202020204"/>
              <a:ea typeface="+mn-ea"/>
              <a:cs typeface="+mn-cs"/>
            </a:rPr>
            <a:t>257,021</a:t>
          </a:r>
        </a:p>
        <a:p>
          <a:pPr marL="0" lvl="0" indent="0" algn="ctr" defTabSz="1155700">
            <a:lnSpc>
              <a:spcPct val="90000"/>
            </a:lnSpc>
            <a:spcBef>
              <a:spcPct val="0"/>
            </a:spcBef>
            <a:spcAft>
              <a:spcPct val="35000"/>
            </a:spcAft>
            <a:buNone/>
          </a:pPr>
          <a:r>
            <a:rPr lang="el-GR" sz="2600" b="0" i="0" u="none" kern="1200" dirty="0">
              <a:solidFill>
                <a:prstClr val="white"/>
              </a:solidFill>
              <a:latin typeface="Aptos" panose="02110004020202020204"/>
              <a:ea typeface="+mn-ea"/>
              <a:cs typeface="+mn-cs"/>
            </a:rPr>
            <a:t>0.41</a:t>
          </a:r>
        </a:p>
      </dsp:txBody>
      <dsp:txXfrm>
        <a:off x="3063305" y="2885571"/>
        <a:ext cx="2001389" cy="1002191"/>
      </dsp:txXfrm>
    </dsp:sp>
    <dsp:sp modelId="{1C70E7D5-BCC1-40AF-AB34-84CCBBD56D59}">
      <dsp:nvSpPr>
        <dsp:cNvPr id="0" name=""/>
        <dsp:cNvSpPr/>
      </dsp:nvSpPr>
      <dsp:spPr>
        <a:xfrm>
          <a:off x="3032125" y="4082719"/>
          <a:ext cx="2063749" cy="1064551"/>
        </a:xfrm>
        <a:prstGeom prst="roundRect">
          <a:avLst>
            <a:gd name="adj" fmla="val 10000"/>
          </a:avLst>
        </a:prstGeom>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6040" tIns="49530" rIns="66040" bIns="49530" numCol="1" spcCol="1270" anchor="ctr" anchorCtr="0">
          <a:noAutofit/>
        </a:bodyPr>
        <a:lstStyle/>
        <a:p>
          <a:pPr marL="0" lvl="0" indent="0" algn="ctr" defTabSz="1155700">
            <a:lnSpc>
              <a:spcPct val="90000"/>
            </a:lnSpc>
            <a:spcBef>
              <a:spcPct val="0"/>
            </a:spcBef>
            <a:spcAft>
              <a:spcPct val="35000"/>
            </a:spcAft>
            <a:buNone/>
          </a:pPr>
          <a:r>
            <a:rPr lang="el-GR" sz="2600" b="0" i="0" u="none" kern="1200" dirty="0">
              <a:solidFill>
                <a:prstClr val="white"/>
              </a:solidFill>
              <a:latin typeface="Aptos" panose="02110004020202020204"/>
              <a:ea typeface="+mn-ea"/>
              <a:cs typeface="+mn-cs"/>
            </a:rPr>
            <a:t>9,683       0.37</a:t>
          </a:r>
        </a:p>
      </dsp:txBody>
      <dsp:txXfrm>
        <a:off x="3063305" y="4113899"/>
        <a:ext cx="2001389" cy="1002191"/>
      </dsp:txXfrm>
    </dsp:sp>
    <dsp:sp modelId="{28E8A559-5059-4D98-8CDD-CDB083CC25EE}">
      <dsp:nvSpPr>
        <dsp:cNvPr id="0" name=""/>
        <dsp:cNvSpPr/>
      </dsp:nvSpPr>
      <dsp:spPr>
        <a:xfrm>
          <a:off x="5547320" y="0"/>
          <a:ext cx="2579687" cy="5418667"/>
        </a:xfrm>
        <a:prstGeom prst="roundRect">
          <a:avLst>
            <a:gd name="adj" fmla="val 10000"/>
          </a:avLst>
        </a:prstGeom>
        <a:gradFill rotWithShape="0">
          <a:gsLst>
            <a:gs pos="0">
              <a:schemeClr val="accent1">
                <a:tint val="40000"/>
                <a:hueOff val="0"/>
                <a:satOff val="0"/>
                <a:lumOff val="0"/>
                <a:alphaOff val="0"/>
                <a:tint val="96000"/>
                <a:lumMod val="100000"/>
              </a:schemeClr>
            </a:gs>
            <a:gs pos="78000">
              <a:schemeClr val="accent1">
                <a:tint val="40000"/>
                <a:hueOff val="0"/>
                <a:satOff val="0"/>
                <a:lumOff val="0"/>
                <a:alphaOff val="0"/>
                <a:shade val="94000"/>
                <a:lumMod val="94000"/>
              </a:schemeClr>
            </a:gs>
          </a:gsLst>
          <a:lin ang="5400000" scaled="0"/>
        </a:gradFill>
        <a:ln>
          <a:noFill/>
        </a:ln>
        <a:effectLst/>
        <a:scene3d>
          <a:camera prst="orthographicFront"/>
          <a:lightRig rig="flat" dir="t"/>
        </a:scene3d>
        <a:sp3d z="-190500" extrusionH="12700" prstMaterial="plastic">
          <a:bevelT w="50800" h="50800"/>
        </a:sp3d>
      </dsp:spPr>
      <dsp:style>
        <a:lnRef idx="0">
          <a:scrgbClr r="0" g="0" b="0"/>
        </a:lnRef>
        <a:fillRef idx="3">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l-GR" sz="1800" kern="1200" dirty="0">
              <a:solidFill>
                <a:srgbClr val="002060"/>
              </a:solidFill>
              <a:latin typeface="Calibri" panose="020F0502020204030204" pitchFamily="34" charset="0"/>
              <a:cs typeface="Calibri" panose="020F0502020204030204" pitchFamily="34" charset="0"/>
            </a:rPr>
            <a:t>Γ΄ Δημοπρασία</a:t>
          </a:r>
        </a:p>
        <a:p>
          <a:pPr lvl="0" algn="ctr" defTabSz="800100">
            <a:lnSpc>
              <a:spcPct val="90000"/>
            </a:lnSpc>
            <a:spcBef>
              <a:spcPct val="0"/>
            </a:spcBef>
            <a:spcAft>
              <a:spcPct val="35000"/>
            </a:spcAft>
          </a:pPr>
          <a:r>
            <a:rPr lang="el-GR" sz="1800" kern="1200" dirty="0">
              <a:solidFill>
                <a:srgbClr val="002060"/>
              </a:solidFill>
              <a:latin typeface="Calibri" panose="020F0502020204030204" pitchFamily="34" charset="0"/>
              <a:cs typeface="Calibri" panose="020F0502020204030204" pitchFamily="34" charset="0"/>
            </a:rPr>
            <a:t>11 Δεκεμβρίου 2024</a:t>
          </a:r>
        </a:p>
        <a:p>
          <a:pPr lvl="0" algn="ctr" defTabSz="800100">
            <a:lnSpc>
              <a:spcPct val="90000"/>
            </a:lnSpc>
            <a:spcBef>
              <a:spcPct val="0"/>
            </a:spcBef>
            <a:spcAft>
              <a:spcPct val="35000"/>
            </a:spcAft>
          </a:pPr>
          <a:endParaRPr lang="el-GR" sz="1800" kern="1200" dirty="0">
            <a:solidFill>
              <a:srgbClr val="002060"/>
            </a:solidFill>
            <a:latin typeface="Calibri" panose="020F0502020204030204" pitchFamily="34" charset="0"/>
            <a:cs typeface="Calibri" panose="020F0502020204030204" pitchFamily="34" charset="0"/>
          </a:endParaRPr>
        </a:p>
        <a:p>
          <a:pPr lvl="0" algn="ctr" defTabSz="800100">
            <a:lnSpc>
              <a:spcPct val="90000"/>
            </a:lnSpc>
            <a:spcBef>
              <a:spcPct val="0"/>
            </a:spcBef>
            <a:spcAft>
              <a:spcPct val="35000"/>
            </a:spcAft>
          </a:pPr>
          <a:r>
            <a:rPr lang="el-GR" sz="1800" kern="1200" dirty="0">
              <a:solidFill>
                <a:srgbClr val="002060"/>
              </a:solidFill>
              <a:latin typeface="Calibri" panose="020F0502020204030204" pitchFamily="34" charset="0"/>
              <a:cs typeface="Calibri" panose="020F0502020204030204" pitchFamily="34" charset="0"/>
            </a:rPr>
            <a:t>Β΄ Τριμήνου 2024</a:t>
          </a:r>
          <a:endParaRPr lang="el-GR" sz="1100" kern="1200" dirty="0"/>
        </a:p>
      </dsp:txBody>
      <dsp:txXfrm>
        <a:off x="5547320" y="0"/>
        <a:ext cx="2579687" cy="1625600"/>
      </dsp:txXfrm>
    </dsp:sp>
    <dsp:sp modelId="{206DE4D5-7F0C-486E-A7D1-1B35B83D193D}">
      <dsp:nvSpPr>
        <dsp:cNvPr id="0" name=""/>
        <dsp:cNvSpPr/>
      </dsp:nvSpPr>
      <dsp:spPr>
        <a:xfrm>
          <a:off x="5805289" y="1626063"/>
          <a:ext cx="2063749" cy="1064551"/>
        </a:xfrm>
        <a:prstGeom prst="roundRect">
          <a:avLst>
            <a:gd name="adj" fmla="val 10000"/>
          </a:avLst>
        </a:prstGeom>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6040" tIns="49530" rIns="66040" bIns="49530" numCol="1" spcCol="1270" anchor="ctr" anchorCtr="0">
          <a:noAutofit/>
        </a:bodyPr>
        <a:lstStyle/>
        <a:p>
          <a:pPr marL="0" lvl="0" algn="ctr" defTabSz="1155700">
            <a:lnSpc>
              <a:spcPct val="90000"/>
            </a:lnSpc>
            <a:spcBef>
              <a:spcPct val="0"/>
            </a:spcBef>
            <a:spcAft>
              <a:spcPct val="35000"/>
            </a:spcAft>
            <a:buNone/>
          </a:pPr>
          <a:r>
            <a:rPr lang="el-GR" sz="2600" b="0" i="0" u="none" kern="1200" dirty="0">
              <a:solidFill>
                <a:prstClr val="white"/>
              </a:solidFill>
              <a:latin typeface="Aptos" panose="02110004020202020204"/>
              <a:ea typeface="+mn-ea"/>
              <a:cs typeface="+mn-cs"/>
            </a:rPr>
            <a:t>1,223,600</a:t>
          </a:r>
        </a:p>
      </dsp:txBody>
      <dsp:txXfrm>
        <a:off x="5836469" y="1657243"/>
        <a:ext cx="2001389" cy="1002191"/>
      </dsp:txXfrm>
    </dsp:sp>
    <dsp:sp modelId="{BED5D89F-DFF0-48CF-8CA7-A1CB7539BC28}">
      <dsp:nvSpPr>
        <dsp:cNvPr id="0" name=""/>
        <dsp:cNvSpPr/>
      </dsp:nvSpPr>
      <dsp:spPr>
        <a:xfrm>
          <a:off x="5805289" y="2854391"/>
          <a:ext cx="2063749" cy="1064551"/>
        </a:xfrm>
        <a:prstGeom prst="roundRect">
          <a:avLst>
            <a:gd name="adj" fmla="val 10000"/>
          </a:avLst>
        </a:prstGeom>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6040" tIns="49530" rIns="66040" bIns="49530" numCol="1" spcCol="1270" anchor="ctr" anchorCtr="0">
          <a:noAutofit/>
        </a:bodyPr>
        <a:lstStyle/>
        <a:p>
          <a:pPr marL="0" lvl="0" indent="0" algn="ctr" defTabSz="1155700">
            <a:lnSpc>
              <a:spcPct val="90000"/>
            </a:lnSpc>
            <a:spcBef>
              <a:spcPct val="0"/>
            </a:spcBef>
            <a:spcAft>
              <a:spcPct val="35000"/>
            </a:spcAft>
            <a:buNone/>
          </a:pPr>
          <a:r>
            <a:rPr lang="el-GR" sz="2600" b="0" i="0" u="none" kern="1200" dirty="0">
              <a:solidFill>
                <a:prstClr val="white"/>
              </a:solidFill>
              <a:latin typeface="Aptos" panose="02110004020202020204"/>
              <a:ea typeface="+mn-ea"/>
              <a:cs typeface="+mn-cs"/>
            </a:rPr>
            <a:t>182,964</a:t>
          </a:r>
        </a:p>
      </dsp:txBody>
      <dsp:txXfrm>
        <a:off x="5836469" y="2885571"/>
        <a:ext cx="2001389" cy="1002191"/>
      </dsp:txXfrm>
    </dsp:sp>
    <dsp:sp modelId="{59592417-6896-4508-955F-217E4FB827C6}">
      <dsp:nvSpPr>
        <dsp:cNvPr id="0" name=""/>
        <dsp:cNvSpPr/>
      </dsp:nvSpPr>
      <dsp:spPr>
        <a:xfrm>
          <a:off x="5805289" y="4082719"/>
          <a:ext cx="2063749" cy="1064551"/>
        </a:xfrm>
        <a:prstGeom prst="roundRect">
          <a:avLst>
            <a:gd name="adj" fmla="val 10000"/>
          </a:avLst>
        </a:prstGeom>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6040" tIns="49530" rIns="66040" bIns="49530" numCol="1" spcCol="1270" anchor="ctr" anchorCtr="0">
          <a:noAutofit/>
        </a:bodyPr>
        <a:lstStyle/>
        <a:p>
          <a:pPr marL="0" lvl="0" indent="0" algn="ctr" defTabSz="1155700">
            <a:lnSpc>
              <a:spcPct val="90000"/>
            </a:lnSpc>
            <a:spcBef>
              <a:spcPct val="0"/>
            </a:spcBef>
            <a:spcAft>
              <a:spcPct val="35000"/>
            </a:spcAft>
            <a:buNone/>
          </a:pPr>
          <a:r>
            <a:rPr lang="el-GR" sz="2600" b="0" i="0" u="none" kern="1200">
              <a:solidFill>
                <a:prstClr val="white"/>
              </a:solidFill>
              <a:latin typeface="Aptos" panose="02110004020202020204"/>
              <a:ea typeface="+mn-ea"/>
              <a:cs typeface="+mn-cs"/>
            </a:rPr>
            <a:t>8,050</a:t>
          </a:r>
          <a:endParaRPr lang="el-GR" sz="2600" b="0" i="0" u="none" kern="1200" dirty="0">
            <a:solidFill>
              <a:prstClr val="white"/>
            </a:solidFill>
            <a:latin typeface="Aptos" panose="02110004020202020204"/>
            <a:ea typeface="+mn-ea"/>
            <a:cs typeface="+mn-cs"/>
          </a:endParaRPr>
        </a:p>
      </dsp:txBody>
      <dsp:txXfrm>
        <a:off x="5836469" y="4113899"/>
        <a:ext cx="2001389" cy="100219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80D4D17-D17D-4D99-B539-D87664B8C1B2}">
      <dsp:nvSpPr>
        <dsp:cNvPr id="0" name=""/>
        <dsp:cNvSpPr/>
      </dsp:nvSpPr>
      <dsp:spPr>
        <a:xfrm>
          <a:off x="0" y="0"/>
          <a:ext cx="1467976" cy="5375856"/>
        </a:xfrm>
        <a:prstGeom prst="roundRect">
          <a:avLst>
            <a:gd name="adj" fmla="val 10000"/>
          </a:avLst>
        </a:prstGeom>
        <a:gradFill rotWithShape="0">
          <a:gsLst>
            <a:gs pos="0">
              <a:schemeClr val="accent1">
                <a:tint val="40000"/>
                <a:hueOff val="0"/>
                <a:satOff val="0"/>
                <a:lumOff val="0"/>
                <a:alphaOff val="0"/>
                <a:tint val="96000"/>
                <a:lumMod val="100000"/>
              </a:schemeClr>
            </a:gs>
            <a:gs pos="78000">
              <a:schemeClr val="accent1">
                <a:tint val="40000"/>
                <a:hueOff val="0"/>
                <a:satOff val="0"/>
                <a:lumOff val="0"/>
                <a:alphaOff val="0"/>
                <a:shade val="94000"/>
                <a:lumMod val="94000"/>
              </a:schemeClr>
            </a:gs>
          </a:gsLst>
          <a:lin ang="5400000" scaled="0"/>
        </a:gradFill>
        <a:ln>
          <a:noFill/>
        </a:ln>
        <a:effectLst/>
        <a:scene3d>
          <a:camera prst="orthographicFront"/>
          <a:lightRig rig="flat" dir="t"/>
        </a:scene3d>
        <a:sp3d z="-190500" extrusionH="12700" prstMaterial="plastic">
          <a:bevelT w="50800" h="50800"/>
        </a:sp3d>
      </dsp:spPr>
      <dsp:style>
        <a:lnRef idx="0">
          <a:scrgbClr r="0" g="0" b="0"/>
        </a:lnRef>
        <a:fillRef idx="3">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l-GR" sz="1800" kern="1200" dirty="0">
              <a:solidFill>
                <a:srgbClr val="002060"/>
              </a:solidFill>
              <a:latin typeface="Calibri" panose="020F0502020204030204" pitchFamily="34" charset="0"/>
              <a:cs typeface="Calibri" panose="020F0502020204030204" pitchFamily="34" charset="0"/>
            </a:rPr>
            <a:t>2019</a:t>
          </a:r>
        </a:p>
      </dsp:txBody>
      <dsp:txXfrm>
        <a:off x="0" y="0"/>
        <a:ext cx="1467976" cy="1612756"/>
      </dsp:txXfrm>
    </dsp:sp>
    <dsp:sp modelId="{543164BB-F01F-4539-875A-24C501F548A7}">
      <dsp:nvSpPr>
        <dsp:cNvPr id="0" name=""/>
        <dsp:cNvSpPr/>
      </dsp:nvSpPr>
      <dsp:spPr>
        <a:xfrm>
          <a:off x="150513" y="1613773"/>
          <a:ext cx="1174381" cy="621911"/>
        </a:xfrm>
        <a:prstGeom prst="roundRect">
          <a:avLst>
            <a:gd name="adj" fmla="val 10000"/>
          </a:avLst>
        </a:prstGeom>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6040" tIns="49530" rIns="66040" bIns="49530" numCol="1" spcCol="1270" anchor="ctr" anchorCtr="0">
          <a:noAutofit/>
        </a:bodyPr>
        <a:lstStyle/>
        <a:p>
          <a:pPr marL="0" lvl="0" indent="0" algn="ctr" defTabSz="1155700">
            <a:lnSpc>
              <a:spcPct val="90000"/>
            </a:lnSpc>
            <a:spcBef>
              <a:spcPct val="0"/>
            </a:spcBef>
            <a:spcAft>
              <a:spcPct val="35000"/>
            </a:spcAft>
            <a:buNone/>
          </a:pPr>
          <a:r>
            <a:rPr lang="el-GR" sz="1100" b="0" i="0" u="none" kern="1200" dirty="0"/>
            <a:t>1,598,277</a:t>
          </a:r>
          <a:endParaRPr lang="el-GR" sz="1100" b="0" i="0" u="none" kern="1200" dirty="0">
            <a:solidFill>
              <a:prstClr val="white"/>
            </a:solidFill>
            <a:latin typeface="Aptos" panose="02110004020202020204"/>
            <a:ea typeface="+mn-ea"/>
            <a:cs typeface="+mn-cs"/>
          </a:endParaRPr>
        </a:p>
        <a:p>
          <a:pPr marL="0" lvl="0" indent="0" algn="ctr" defTabSz="1155700">
            <a:lnSpc>
              <a:spcPct val="90000"/>
            </a:lnSpc>
            <a:spcBef>
              <a:spcPct val="0"/>
            </a:spcBef>
            <a:spcAft>
              <a:spcPct val="35000"/>
            </a:spcAft>
            <a:buChar char="••"/>
          </a:pPr>
          <a:r>
            <a:rPr lang="el-GR" sz="1100" b="0" i="0" u="none" dirty="0"/>
            <a:t>0.29</a:t>
          </a:r>
          <a:endParaRPr lang="el-GR" sz="1100" b="0" i="0" u="none" kern="1200" dirty="0">
            <a:solidFill>
              <a:prstClr val="white"/>
            </a:solidFill>
            <a:latin typeface="Aptos" panose="02110004020202020204"/>
            <a:ea typeface="+mn-ea"/>
            <a:cs typeface="+mn-cs"/>
          </a:endParaRPr>
        </a:p>
      </dsp:txBody>
      <dsp:txXfrm>
        <a:off x="168728" y="1631988"/>
        <a:ext cx="1137951" cy="585481"/>
      </dsp:txXfrm>
    </dsp:sp>
    <dsp:sp modelId="{D7090E3F-E8A4-4FFF-A93B-8BC94855F0BA}">
      <dsp:nvSpPr>
        <dsp:cNvPr id="0" name=""/>
        <dsp:cNvSpPr/>
      </dsp:nvSpPr>
      <dsp:spPr>
        <a:xfrm>
          <a:off x="150513" y="2331364"/>
          <a:ext cx="1174381" cy="621911"/>
        </a:xfrm>
        <a:prstGeom prst="roundRect">
          <a:avLst>
            <a:gd name="adj" fmla="val 10000"/>
          </a:avLst>
        </a:prstGeom>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6040" tIns="49530" rIns="66040" bIns="49530" numCol="1" spcCol="1270" anchor="ctr" anchorCtr="0">
          <a:noAutofit/>
        </a:bodyPr>
        <a:lstStyle/>
        <a:p>
          <a:pPr marL="0" lvl="0" indent="0" algn="ctr" defTabSz="1155700">
            <a:lnSpc>
              <a:spcPct val="90000"/>
            </a:lnSpc>
            <a:spcBef>
              <a:spcPct val="0"/>
            </a:spcBef>
            <a:spcAft>
              <a:spcPct val="35000"/>
            </a:spcAft>
            <a:buNone/>
          </a:pPr>
          <a:r>
            <a:rPr lang="el-GR" sz="1100" b="0" i="0" u="none" dirty="0"/>
            <a:t>4,354,197</a:t>
          </a:r>
          <a:endParaRPr lang="el-GR" sz="1100" b="0" i="0" u="none" kern="1200" dirty="0">
            <a:solidFill>
              <a:prstClr val="white"/>
            </a:solidFill>
            <a:latin typeface="Aptos" panose="02110004020202020204"/>
            <a:ea typeface="+mn-ea"/>
            <a:cs typeface="+mn-cs"/>
          </a:endParaRPr>
        </a:p>
        <a:p>
          <a:pPr marL="0" lvl="0" indent="0" algn="ctr" defTabSz="1155700">
            <a:lnSpc>
              <a:spcPct val="90000"/>
            </a:lnSpc>
            <a:spcBef>
              <a:spcPct val="0"/>
            </a:spcBef>
            <a:spcAft>
              <a:spcPct val="35000"/>
            </a:spcAft>
            <a:buChar char="••"/>
          </a:pPr>
          <a:r>
            <a:rPr lang="el-GR" sz="1100" b="0" i="0" u="none" dirty="0"/>
            <a:t>0.50</a:t>
          </a:r>
          <a:endParaRPr lang="el-GR" sz="1100" b="0" i="0" u="none" kern="1200" dirty="0">
            <a:solidFill>
              <a:prstClr val="white"/>
            </a:solidFill>
            <a:latin typeface="Aptos" panose="02110004020202020204"/>
            <a:ea typeface="+mn-ea"/>
            <a:cs typeface="+mn-cs"/>
          </a:endParaRPr>
        </a:p>
      </dsp:txBody>
      <dsp:txXfrm>
        <a:off x="168728" y="2349579"/>
        <a:ext cx="1137951" cy="585481"/>
      </dsp:txXfrm>
    </dsp:sp>
    <dsp:sp modelId="{C8766389-3F52-4C2E-A7AB-9015828FD983}">
      <dsp:nvSpPr>
        <dsp:cNvPr id="0" name=""/>
        <dsp:cNvSpPr/>
      </dsp:nvSpPr>
      <dsp:spPr>
        <a:xfrm>
          <a:off x="150513" y="3048954"/>
          <a:ext cx="1174381" cy="621911"/>
        </a:xfrm>
        <a:prstGeom prst="roundRect">
          <a:avLst>
            <a:gd name="adj" fmla="val 10000"/>
          </a:avLst>
        </a:prstGeom>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6040" tIns="49530" rIns="66040" bIns="49530" numCol="1" spcCol="1270" anchor="ctr" anchorCtr="0">
          <a:noAutofit/>
        </a:bodyPr>
        <a:lstStyle/>
        <a:p>
          <a:pPr marL="0" lvl="0" indent="0" algn="ctr" defTabSz="1155700">
            <a:lnSpc>
              <a:spcPct val="90000"/>
            </a:lnSpc>
            <a:spcBef>
              <a:spcPct val="0"/>
            </a:spcBef>
            <a:spcAft>
              <a:spcPct val="35000"/>
            </a:spcAft>
            <a:buNone/>
          </a:pPr>
          <a:r>
            <a:rPr lang="el-GR" sz="1100" b="0" i="0" u="none" dirty="0"/>
            <a:t>7,083,232</a:t>
          </a:r>
          <a:endParaRPr lang="el-GR" sz="1100" b="0" i="0" u="none" kern="1200" dirty="0">
            <a:solidFill>
              <a:prstClr val="white"/>
            </a:solidFill>
            <a:latin typeface="Aptos" panose="02110004020202020204"/>
            <a:ea typeface="+mn-ea"/>
            <a:cs typeface="+mn-cs"/>
          </a:endParaRPr>
        </a:p>
        <a:p>
          <a:pPr marL="0" lvl="0" indent="0" algn="ctr" defTabSz="1155700">
            <a:lnSpc>
              <a:spcPct val="90000"/>
            </a:lnSpc>
            <a:spcBef>
              <a:spcPct val="0"/>
            </a:spcBef>
            <a:spcAft>
              <a:spcPct val="35000"/>
            </a:spcAft>
            <a:buChar char="••"/>
          </a:pPr>
          <a:r>
            <a:rPr lang="el-GR" sz="1100" b="0" i="0" u="none" dirty="0"/>
            <a:t>0.53</a:t>
          </a:r>
          <a:endParaRPr lang="el-GR" sz="1100" b="0" i="0" u="none" kern="1200" dirty="0">
            <a:solidFill>
              <a:prstClr val="white"/>
            </a:solidFill>
            <a:latin typeface="Aptos" panose="02110004020202020204"/>
            <a:ea typeface="+mn-ea"/>
            <a:cs typeface="+mn-cs"/>
          </a:endParaRPr>
        </a:p>
      </dsp:txBody>
      <dsp:txXfrm>
        <a:off x="168728" y="3067169"/>
        <a:ext cx="1137951" cy="585481"/>
      </dsp:txXfrm>
    </dsp:sp>
    <dsp:sp modelId="{16CCC5F5-D0B8-4BCC-BAD0-3B046F8DDCDD}">
      <dsp:nvSpPr>
        <dsp:cNvPr id="0" name=""/>
        <dsp:cNvSpPr/>
      </dsp:nvSpPr>
      <dsp:spPr>
        <a:xfrm>
          <a:off x="150513" y="3766544"/>
          <a:ext cx="1174381" cy="621911"/>
        </a:xfrm>
        <a:prstGeom prst="roundRect">
          <a:avLst>
            <a:gd name="adj" fmla="val 10000"/>
          </a:avLst>
        </a:prstGeom>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6040" tIns="49530" rIns="66040" bIns="49530" numCol="1" spcCol="1270" anchor="ctr" anchorCtr="0">
          <a:noAutofit/>
        </a:bodyPr>
        <a:lstStyle/>
        <a:p>
          <a:pPr marL="0" lvl="0" indent="0" algn="ctr" defTabSz="1155700">
            <a:lnSpc>
              <a:spcPct val="90000"/>
            </a:lnSpc>
            <a:spcBef>
              <a:spcPct val="0"/>
            </a:spcBef>
            <a:spcAft>
              <a:spcPct val="35000"/>
            </a:spcAft>
            <a:buNone/>
          </a:pPr>
          <a:r>
            <a:rPr lang="el-GR" sz="1100" b="0" i="0" u="none" dirty="0"/>
            <a:t>9,601,242</a:t>
          </a:r>
          <a:endParaRPr lang="el-GR" sz="1100" b="0" i="0" u="none" kern="1200" dirty="0">
            <a:solidFill>
              <a:prstClr val="white"/>
            </a:solidFill>
            <a:latin typeface="Aptos" panose="02110004020202020204"/>
            <a:ea typeface="+mn-ea"/>
            <a:cs typeface="+mn-cs"/>
          </a:endParaRPr>
        </a:p>
        <a:p>
          <a:pPr marL="0" lvl="0" indent="0" algn="ctr" defTabSz="1155700">
            <a:lnSpc>
              <a:spcPct val="90000"/>
            </a:lnSpc>
            <a:spcBef>
              <a:spcPct val="0"/>
            </a:spcBef>
            <a:spcAft>
              <a:spcPct val="35000"/>
            </a:spcAft>
            <a:buChar char="••"/>
          </a:pPr>
          <a:r>
            <a:rPr lang="el-GR" sz="1100" b="0" i="0" u="none" dirty="0"/>
            <a:t>0.89</a:t>
          </a:r>
          <a:endParaRPr lang="el-GR" sz="1100" b="0" i="0" u="none" kern="1200" dirty="0">
            <a:solidFill>
              <a:prstClr val="white"/>
            </a:solidFill>
            <a:latin typeface="Aptos" panose="02110004020202020204"/>
            <a:ea typeface="+mn-ea"/>
            <a:cs typeface="+mn-cs"/>
          </a:endParaRPr>
        </a:p>
      </dsp:txBody>
      <dsp:txXfrm>
        <a:off x="168728" y="3784759"/>
        <a:ext cx="1137951" cy="585481"/>
      </dsp:txXfrm>
    </dsp:sp>
    <dsp:sp modelId="{E5A81CD1-6B86-4FD5-B5B3-F94CE4E6A4EA}">
      <dsp:nvSpPr>
        <dsp:cNvPr id="0" name=""/>
        <dsp:cNvSpPr/>
      </dsp:nvSpPr>
      <dsp:spPr>
        <a:xfrm>
          <a:off x="150513" y="4484134"/>
          <a:ext cx="1174381" cy="621911"/>
        </a:xfrm>
        <a:prstGeom prst="roundRect">
          <a:avLst>
            <a:gd name="adj" fmla="val 10000"/>
          </a:avLst>
        </a:prstGeom>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6040" tIns="49530" rIns="66040" bIns="49530" numCol="1" spcCol="1270" anchor="ctr" anchorCtr="0">
          <a:noAutofit/>
        </a:bodyPr>
        <a:lstStyle/>
        <a:p>
          <a:pPr marL="0" lvl="0" indent="0" algn="ctr" defTabSz="1155700">
            <a:lnSpc>
              <a:spcPct val="90000"/>
            </a:lnSpc>
            <a:spcBef>
              <a:spcPct val="0"/>
            </a:spcBef>
            <a:spcAft>
              <a:spcPct val="35000"/>
            </a:spcAft>
            <a:buNone/>
          </a:pPr>
          <a:r>
            <a:rPr lang="el-GR" sz="1100" b="0" i="0" u="none" dirty="0"/>
            <a:t>8,579,713</a:t>
          </a:r>
          <a:endParaRPr lang="el-GR" sz="1100" b="0" i="0" u="none" kern="1200" dirty="0">
            <a:solidFill>
              <a:prstClr val="white"/>
            </a:solidFill>
            <a:latin typeface="Aptos" panose="02110004020202020204"/>
            <a:ea typeface="+mn-ea"/>
            <a:cs typeface="+mn-cs"/>
          </a:endParaRPr>
        </a:p>
        <a:p>
          <a:pPr marL="0" lvl="0" indent="0" algn="ctr" defTabSz="1155700">
            <a:lnSpc>
              <a:spcPct val="90000"/>
            </a:lnSpc>
            <a:spcBef>
              <a:spcPct val="0"/>
            </a:spcBef>
            <a:spcAft>
              <a:spcPct val="35000"/>
            </a:spcAft>
            <a:buChar char="••"/>
          </a:pPr>
          <a:r>
            <a:rPr lang="el-GR" sz="1100" b="0" i="0" u="none" dirty="0"/>
            <a:t>0.43</a:t>
          </a:r>
          <a:endParaRPr lang="el-GR" sz="1100" b="0" i="0" u="none" kern="1200" dirty="0">
            <a:solidFill>
              <a:prstClr val="white"/>
            </a:solidFill>
            <a:latin typeface="Aptos" panose="02110004020202020204"/>
            <a:ea typeface="+mn-ea"/>
            <a:cs typeface="+mn-cs"/>
          </a:endParaRPr>
        </a:p>
      </dsp:txBody>
      <dsp:txXfrm>
        <a:off x="168728" y="4502349"/>
        <a:ext cx="1137951" cy="585481"/>
      </dsp:txXfrm>
    </dsp:sp>
    <dsp:sp modelId="{28E8A559-5059-4D98-8CDD-CDB083CC25EE}">
      <dsp:nvSpPr>
        <dsp:cNvPr id="0" name=""/>
        <dsp:cNvSpPr/>
      </dsp:nvSpPr>
      <dsp:spPr>
        <a:xfrm>
          <a:off x="1581790" y="0"/>
          <a:ext cx="1467976" cy="5375856"/>
        </a:xfrm>
        <a:prstGeom prst="roundRect">
          <a:avLst>
            <a:gd name="adj" fmla="val 10000"/>
          </a:avLst>
        </a:prstGeom>
        <a:gradFill rotWithShape="0">
          <a:gsLst>
            <a:gs pos="0">
              <a:schemeClr val="accent1">
                <a:tint val="40000"/>
                <a:hueOff val="0"/>
                <a:satOff val="0"/>
                <a:lumOff val="0"/>
                <a:alphaOff val="0"/>
                <a:tint val="96000"/>
                <a:lumMod val="100000"/>
              </a:schemeClr>
            </a:gs>
            <a:gs pos="78000">
              <a:schemeClr val="accent1">
                <a:tint val="40000"/>
                <a:hueOff val="0"/>
                <a:satOff val="0"/>
                <a:lumOff val="0"/>
                <a:alphaOff val="0"/>
                <a:shade val="94000"/>
                <a:lumMod val="94000"/>
              </a:schemeClr>
            </a:gs>
          </a:gsLst>
          <a:lin ang="5400000" scaled="0"/>
        </a:gradFill>
        <a:ln>
          <a:noFill/>
        </a:ln>
        <a:effectLst/>
        <a:scene3d>
          <a:camera prst="orthographicFront"/>
          <a:lightRig rig="flat" dir="t"/>
        </a:scene3d>
        <a:sp3d z="-190500" extrusionH="12700" prstMaterial="plastic">
          <a:bevelT w="50800" h="50800"/>
        </a:sp3d>
      </dsp:spPr>
      <dsp:style>
        <a:lnRef idx="0">
          <a:scrgbClr r="0" g="0" b="0"/>
        </a:lnRef>
        <a:fillRef idx="3">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l-GR" sz="1800" kern="1200" dirty="0">
              <a:solidFill>
                <a:srgbClr val="002060"/>
              </a:solidFill>
              <a:latin typeface="Calibri" panose="020F0502020204030204" pitchFamily="34" charset="0"/>
              <a:cs typeface="Calibri" panose="020F0502020204030204" pitchFamily="34" charset="0"/>
            </a:rPr>
            <a:t>2020</a:t>
          </a:r>
          <a:endParaRPr lang="el-GR" sz="1100" kern="1200" dirty="0"/>
        </a:p>
      </dsp:txBody>
      <dsp:txXfrm>
        <a:off x="1581790" y="0"/>
        <a:ext cx="1467976" cy="1612756"/>
      </dsp:txXfrm>
    </dsp:sp>
    <dsp:sp modelId="{6CB22187-F35F-49F0-846C-47496229CD0E}">
      <dsp:nvSpPr>
        <dsp:cNvPr id="0" name=""/>
        <dsp:cNvSpPr/>
      </dsp:nvSpPr>
      <dsp:spPr>
        <a:xfrm>
          <a:off x="1728588" y="1613773"/>
          <a:ext cx="1174381" cy="621911"/>
        </a:xfrm>
        <a:prstGeom prst="roundRect">
          <a:avLst>
            <a:gd name="adj" fmla="val 10000"/>
          </a:avLst>
        </a:prstGeom>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6040" tIns="49530" rIns="66040" bIns="49530" numCol="1" spcCol="1270" anchor="ctr" anchorCtr="0">
          <a:noAutofit/>
        </a:bodyPr>
        <a:lstStyle/>
        <a:p>
          <a:pPr marL="0" lvl="0" indent="0" algn="ctr" defTabSz="1155700">
            <a:lnSpc>
              <a:spcPct val="90000"/>
            </a:lnSpc>
            <a:spcBef>
              <a:spcPct val="0"/>
            </a:spcBef>
            <a:spcAft>
              <a:spcPct val="35000"/>
            </a:spcAft>
            <a:buNone/>
          </a:pPr>
          <a:r>
            <a:rPr lang="el-GR" sz="1100" b="0" i="0" u="none" kern="1200" dirty="0">
              <a:solidFill>
                <a:prstClr val="white"/>
              </a:solidFill>
              <a:latin typeface="Trebuchet MS" panose="020B0603020202020204"/>
              <a:ea typeface="+mn-ea"/>
              <a:cs typeface="+mn-cs"/>
            </a:rPr>
            <a:t>1,237,609</a:t>
          </a:r>
        </a:p>
        <a:p>
          <a:pPr marL="0" lvl="0" indent="0" algn="ctr" defTabSz="1155700">
            <a:lnSpc>
              <a:spcPct val="90000"/>
            </a:lnSpc>
            <a:spcBef>
              <a:spcPct val="0"/>
            </a:spcBef>
            <a:spcAft>
              <a:spcPct val="35000"/>
            </a:spcAft>
            <a:buChar char="••"/>
          </a:pPr>
          <a:r>
            <a:rPr lang="el-GR" sz="1100" b="0" i="0" u="none" kern="1200" dirty="0">
              <a:solidFill>
                <a:prstClr val="white"/>
              </a:solidFill>
              <a:latin typeface="Trebuchet MS" panose="020B0603020202020204"/>
              <a:ea typeface="+mn-ea"/>
              <a:cs typeface="+mn-cs"/>
            </a:rPr>
            <a:t>0.52</a:t>
          </a:r>
        </a:p>
      </dsp:txBody>
      <dsp:txXfrm>
        <a:off x="1746803" y="1631988"/>
        <a:ext cx="1137951" cy="585481"/>
      </dsp:txXfrm>
    </dsp:sp>
    <dsp:sp modelId="{BA4385D3-85A6-4BE7-B033-DBC8F2A1FB04}">
      <dsp:nvSpPr>
        <dsp:cNvPr id="0" name=""/>
        <dsp:cNvSpPr/>
      </dsp:nvSpPr>
      <dsp:spPr>
        <a:xfrm>
          <a:off x="1728588" y="2331364"/>
          <a:ext cx="1174381" cy="621911"/>
        </a:xfrm>
        <a:prstGeom prst="roundRect">
          <a:avLst>
            <a:gd name="adj" fmla="val 10000"/>
          </a:avLst>
        </a:prstGeom>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6040" tIns="49530" rIns="66040" bIns="49530" numCol="1" spcCol="1270" anchor="ctr" anchorCtr="0">
          <a:noAutofit/>
        </a:bodyPr>
        <a:lstStyle/>
        <a:p>
          <a:pPr marL="0" lvl="0" indent="0" algn="ctr" defTabSz="1155700">
            <a:lnSpc>
              <a:spcPct val="90000"/>
            </a:lnSpc>
            <a:spcBef>
              <a:spcPct val="0"/>
            </a:spcBef>
            <a:spcAft>
              <a:spcPct val="35000"/>
            </a:spcAft>
            <a:buNone/>
          </a:pPr>
          <a:r>
            <a:rPr lang="el-GR" sz="1100" b="0" i="0" u="none" kern="1200" dirty="0">
              <a:solidFill>
                <a:prstClr val="white"/>
              </a:solidFill>
              <a:latin typeface="Trebuchet MS" panose="020B0603020202020204"/>
              <a:ea typeface="+mn-ea"/>
              <a:cs typeface="+mn-cs"/>
            </a:rPr>
            <a:t>4,385,674</a:t>
          </a:r>
        </a:p>
        <a:p>
          <a:pPr marL="0" lvl="0" indent="0" algn="ctr" defTabSz="1155700">
            <a:lnSpc>
              <a:spcPct val="90000"/>
            </a:lnSpc>
            <a:spcBef>
              <a:spcPct val="0"/>
            </a:spcBef>
            <a:spcAft>
              <a:spcPct val="35000"/>
            </a:spcAft>
            <a:buChar char="••"/>
          </a:pPr>
          <a:r>
            <a:rPr lang="el-GR" sz="1100" b="0" i="0" u="none" kern="1200" dirty="0">
              <a:solidFill>
                <a:prstClr val="white"/>
              </a:solidFill>
              <a:latin typeface="Trebuchet MS" panose="020B0603020202020204"/>
              <a:ea typeface="+mn-ea"/>
              <a:cs typeface="+mn-cs"/>
            </a:rPr>
            <a:t>0.29</a:t>
          </a:r>
        </a:p>
      </dsp:txBody>
      <dsp:txXfrm>
        <a:off x="1746803" y="2349579"/>
        <a:ext cx="1137951" cy="585481"/>
      </dsp:txXfrm>
    </dsp:sp>
    <dsp:sp modelId="{0440BF38-D51E-491C-9EA0-C2A7BB7DEFB4}">
      <dsp:nvSpPr>
        <dsp:cNvPr id="0" name=""/>
        <dsp:cNvSpPr/>
      </dsp:nvSpPr>
      <dsp:spPr>
        <a:xfrm>
          <a:off x="1728588" y="3048954"/>
          <a:ext cx="1174381" cy="621911"/>
        </a:xfrm>
        <a:prstGeom prst="roundRect">
          <a:avLst>
            <a:gd name="adj" fmla="val 10000"/>
          </a:avLst>
        </a:prstGeom>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6040" tIns="49530" rIns="66040" bIns="49530" numCol="1" spcCol="1270" anchor="ctr" anchorCtr="0">
          <a:noAutofit/>
        </a:bodyPr>
        <a:lstStyle/>
        <a:p>
          <a:pPr marL="0" lvl="0" indent="0" algn="ctr" defTabSz="1155700">
            <a:lnSpc>
              <a:spcPct val="90000"/>
            </a:lnSpc>
            <a:spcBef>
              <a:spcPct val="0"/>
            </a:spcBef>
            <a:spcAft>
              <a:spcPct val="35000"/>
            </a:spcAft>
            <a:buNone/>
          </a:pPr>
          <a:r>
            <a:rPr lang="el-GR" sz="1100" b="0" i="0" u="none" kern="1200" dirty="0">
              <a:solidFill>
                <a:prstClr val="white"/>
              </a:solidFill>
              <a:latin typeface="Trebuchet MS" panose="020B0603020202020204"/>
              <a:ea typeface="+mn-ea"/>
              <a:cs typeface="+mn-cs"/>
            </a:rPr>
            <a:t>6,809,850</a:t>
          </a:r>
        </a:p>
        <a:p>
          <a:pPr marL="0" lvl="0" indent="0" algn="ctr" defTabSz="1155700">
            <a:lnSpc>
              <a:spcPct val="90000"/>
            </a:lnSpc>
            <a:spcBef>
              <a:spcPct val="0"/>
            </a:spcBef>
            <a:spcAft>
              <a:spcPct val="35000"/>
            </a:spcAft>
            <a:buChar char="••"/>
          </a:pPr>
          <a:r>
            <a:rPr lang="el-GR" sz="1100" b="0" i="0" u="none" kern="1200" dirty="0">
              <a:solidFill>
                <a:prstClr val="white"/>
              </a:solidFill>
              <a:latin typeface="Trebuchet MS" panose="020B0603020202020204"/>
              <a:ea typeface="+mn-ea"/>
              <a:cs typeface="+mn-cs"/>
            </a:rPr>
            <a:t>0.48</a:t>
          </a:r>
        </a:p>
      </dsp:txBody>
      <dsp:txXfrm>
        <a:off x="1746803" y="3067169"/>
        <a:ext cx="1137951" cy="585481"/>
      </dsp:txXfrm>
    </dsp:sp>
    <dsp:sp modelId="{05CF6FED-5797-45BC-8E83-5C45CEF67D20}">
      <dsp:nvSpPr>
        <dsp:cNvPr id="0" name=""/>
        <dsp:cNvSpPr/>
      </dsp:nvSpPr>
      <dsp:spPr>
        <a:xfrm>
          <a:off x="1728588" y="3766544"/>
          <a:ext cx="1174381" cy="621911"/>
        </a:xfrm>
        <a:prstGeom prst="roundRect">
          <a:avLst>
            <a:gd name="adj" fmla="val 10000"/>
          </a:avLst>
        </a:prstGeom>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6040" tIns="49530" rIns="66040" bIns="49530" numCol="1" spcCol="1270" anchor="ctr" anchorCtr="0">
          <a:noAutofit/>
        </a:bodyPr>
        <a:lstStyle/>
        <a:p>
          <a:pPr marL="0" lvl="0" indent="0" algn="ctr" defTabSz="488950">
            <a:lnSpc>
              <a:spcPct val="90000"/>
            </a:lnSpc>
            <a:spcBef>
              <a:spcPct val="0"/>
            </a:spcBef>
            <a:spcAft>
              <a:spcPct val="35000"/>
            </a:spcAft>
            <a:buNone/>
          </a:pPr>
          <a:r>
            <a:rPr lang="el-GR" sz="1100" b="0" i="0" u="none" kern="1200" dirty="0">
              <a:solidFill>
                <a:prstClr val="white"/>
              </a:solidFill>
              <a:latin typeface="Trebuchet MS" panose="020B0603020202020204"/>
              <a:ea typeface="+mn-ea"/>
              <a:cs typeface="+mn-cs"/>
            </a:rPr>
            <a:t>9,264,304</a:t>
          </a:r>
        </a:p>
        <a:p>
          <a:pPr marL="0" lvl="0" indent="0" algn="ctr" defTabSz="488950">
            <a:lnSpc>
              <a:spcPct val="90000"/>
            </a:lnSpc>
            <a:spcBef>
              <a:spcPct val="0"/>
            </a:spcBef>
            <a:spcAft>
              <a:spcPct val="35000"/>
            </a:spcAft>
            <a:buChar char="••"/>
          </a:pPr>
          <a:r>
            <a:rPr lang="el-GR" sz="1100" b="0" i="0" u="none" kern="1200" dirty="0">
              <a:solidFill>
                <a:prstClr val="white"/>
              </a:solidFill>
              <a:latin typeface="Trebuchet MS" panose="020B0603020202020204"/>
              <a:ea typeface="+mn-ea"/>
              <a:cs typeface="+mn-cs"/>
            </a:rPr>
            <a:t>0.51</a:t>
          </a:r>
        </a:p>
      </dsp:txBody>
      <dsp:txXfrm>
        <a:off x="1746803" y="3784759"/>
        <a:ext cx="1137951" cy="585481"/>
      </dsp:txXfrm>
    </dsp:sp>
    <dsp:sp modelId="{4E129E66-0146-43CE-AD77-AF5A0AC71291}">
      <dsp:nvSpPr>
        <dsp:cNvPr id="0" name=""/>
        <dsp:cNvSpPr/>
      </dsp:nvSpPr>
      <dsp:spPr>
        <a:xfrm>
          <a:off x="1728588" y="4484134"/>
          <a:ext cx="1174381" cy="621911"/>
        </a:xfrm>
        <a:prstGeom prst="roundRect">
          <a:avLst>
            <a:gd name="adj" fmla="val 10000"/>
          </a:avLst>
        </a:prstGeom>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6040" tIns="49530" rIns="66040" bIns="49530" numCol="1" spcCol="1270" anchor="ctr" anchorCtr="0">
          <a:noAutofit/>
        </a:bodyPr>
        <a:lstStyle/>
        <a:p>
          <a:pPr lvl="0" algn="ctr" defTabSz="488950">
            <a:lnSpc>
              <a:spcPct val="90000"/>
            </a:lnSpc>
            <a:spcBef>
              <a:spcPct val="0"/>
            </a:spcBef>
            <a:spcAft>
              <a:spcPct val="35000"/>
            </a:spcAft>
          </a:pPr>
          <a:r>
            <a:rPr lang="el-GR" sz="1100" b="0" i="0" u="none" kern="1200" dirty="0"/>
            <a:t>10,770,611</a:t>
          </a:r>
          <a:endParaRPr lang="el-GR" sz="1100" kern="1200" dirty="0"/>
        </a:p>
        <a:p>
          <a:pPr marL="57150" lvl="1" indent="-57150" algn="ctr" defTabSz="488950">
            <a:lnSpc>
              <a:spcPct val="90000"/>
            </a:lnSpc>
            <a:spcBef>
              <a:spcPct val="0"/>
            </a:spcBef>
            <a:spcAft>
              <a:spcPct val="15000"/>
            </a:spcAft>
            <a:buChar char="••"/>
          </a:pPr>
          <a:r>
            <a:rPr lang="el-GR" sz="1100" b="0" i="0" u="none" kern="1200" dirty="0">
              <a:solidFill>
                <a:prstClr val="white"/>
              </a:solidFill>
              <a:latin typeface="Trebuchet MS" panose="020B0603020202020204"/>
              <a:ea typeface="+mn-ea"/>
              <a:cs typeface="+mn-cs"/>
            </a:rPr>
            <a:t>0.26</a:t>
          </a:r>
        </a:p>
      </dsp:txBody>
      <dsp:txXfrm>
        <a:off x="1746803" y="4502349"/>
        <a:ext cx="1137951" cy="585481"/>
      </dsp:txXfrm>
    </dsp:sp>
    <dsp:sp modelId="{582177A9-4E43-4B92-A55F-501C4719662F}">
      <dsp:nvSpPr>
        <dsp:cNvPr id="0" name=""/>
        <dsp:cNvSpPr/>
      </dsp:nvSpPr>
      <dsp:spPr>
        <a:xfrm>
          <a:off x="3159865" y="0"/>
          <a:ext cx="1467976" cy="5375856"/>
        </a:xfrm>
        <a:prstGeom prst="roundRect">
          <a:avLst>
            <a:gd name="adj" fmla="val 10000"/>
          </a:avLst>
        </a:prstGeom>
        <a:gradFill rotWithShape="0">
          <a:gsLst>
            <a:gs pos="0">
              <a:srgbClr val="5FCBEF">
                <a:tint val="40000"/>
                <a:hueOff val="0"/>
                <a:satOff val="0"/>
                <a:lumOff val="0"/>
                <a:alphaOff val="0"/>
                <a:tint val="96000"/>
                <a:lumMod val="100000"/>
              </a:srgbClr>
            </a:gs>
            <a:gs pos="78000">
              <a:srgbClr val="5FCBEF">
                <a:tint val="40000"/>
                <a:hueOff val="0"/>
                <a:satOff val="0"/>
                <a:lumOff val="0"/>
                <a:alphaOff val="0"/>
                <a:shade val="94000"/>
                <a:lumMod val="94000"/>
              </a:srgbClr>
            </a:gs>
          </a:gsLst>
          <a:lin ang="5400000" scaled="0"/>
        </a:gradFill>
        <a:ln>
          <a:noFill/>
        </a:ln>
        <a:effectLst/>
        <a:scene3d>
          <a:camera prst="orthographicFront"/>
          <a:lightRig rig="flat" dir="t"/>
        </a:scene3d>
        <a:sp3d z="-190500" extrusionH="12700" prstMaterial="plastic">
          <a:bevelT w="50800" h="50800"/>
        </a:sp3d>
      </dsp:spPr>
      <dsp:style>
        <a:lnRef idx="0">
          <a:scrgbClr r="0" g="0" b="0"/>
        </a:lnRef>
        <a:fillRef idx="3">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l-GR" sz="1800" kern="1200" dirty="0">
              <a:solidFill>
                <a:srgbClr val="002060"/>
              </a:solidFill>
              <a:latin typeface="Calibri" panose="020F0502020204030204" pitchFamily="34" charset="0"/>
              <a:ea typeface="+mn-ea"/>
              <a:cs typeface="Calibri" panose="020F0502020204030204" pitchFamily="34" charset="0"/>
            </a:rPr>
            <a:t>2021</a:t>
          </a:r>
        </a:p>
      </dsp:txBody>
      <dsp:txXfrm>
        <a:off x="3159865" y="0"/>
        <a:ext cx="1467976" cy="1612756"/>
      </dsp:txXfrm>
    </dsp:sp>
    <dsp:sp modelId="{325E0FEF-AF57-4103-8D51-F4CD06C2DE46}">
      <dsp:nvSpPr>
        <dsp:cNvPr id="0" name=""/>
        <dsp:cNvSpPr/>
      </dsp:nvSpPr>
      <dsp:spPr>
        <a:xfrm>
          <a:off x="3306663" y="1613773"/>
          <a:ext cx="1174381" cy="621911"/>
        </a:xfrm>
        <a:prstGeom prst="roundRect">
          <a:avLst>
            <a:gd name="adj" fmla="val 10000"/>
          </a:avLst>
        </a:prstGeom>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6040" tIns="49530" rIns="66040" bIns="49530" numCol="1" spcCol="1270" anchor="ctr" anchorCtr="0">
          <a:noAutofit/>
        </a:bodyPr>
        <a:lstStyle/>
        <a:p>
          <a:pPr marL="0" lvl="0" indent="0" algn="ctr" defTabSz="1155700">
            <a:lnSpc>
              <a:spcPct val="90000"/>
            </a:lnSpc>
            <a:spcBef>
              <a:spcPct val="0"/>
            </a:spcBef>
            <a:spcAft>
              <a:spcPct val="35000"/>
            </a:spcAft>
            <a:buNone/>
          </a:pPr>
          <a:r>
            <a:rPr lang="el-GR" sz="1100" b="0" i="0" u="none" kern="1200">
              <a:solidFill>
                <a:prstClr val="white"/>
              </a:solidFill>
              <a:latin typeface="Trebuchet MS" panose="020B0603020202020204"/>
              <a:ea typeface="+mn-ea"/>
              <a:cs typeface="+mn-cs"/>
            </a:rPr>
            <a:t>5,421,613</a:t>
          </a:r>
          <a:endParaRPr lang="el-GR" sz="1100" b="0" i="0" u="none" kern="1200" dirty="0">
            <a:solidFill>
              <a:prstClr val="white"/>
            </a:solidFill>
            <a:latin typeface="Trebuchet MS" panose="020B0603020202020204"/>
            <a:ea typeface="+mn-ea"/>
            <a:cs typeface="+mn-cs"/>
          </a:endParaRPr>
        </a:p>
        <a:p>
          <a:pPr marL="0" lvl="0" indent="0" algn="ctr" defTabSz="1155700">
            <a:lnSpc>
              <a:spcPct val="90000"/>
            </a:lnSpc>
            <a:spcBef>
              <a:spcPct val="0"/>
            </a:spcBef>
            <a:spcAft>
              <a:spcPct val="35000"/>
            </a:spcAft>
            <a:buChar char="••"/>
          </a:pPr>
          <a:r>
            <a:rPr lang="el-GR" sz="1100" b="0" i="0" u="none" kern="1200" dirty="0">
              <a:solidFill>
                <a:prstClr val="white"/>
              </a:solidFill>
              <a:latin typeface="Trebuchet MS" panose="020B0603020202020204"/>
              <a:ea typeface="+mn-ea"/>
              <a:cs typeface="+mn-cs"/>
            </a:rPr>
            <a:t>0.62</a:t>
          </a:r>
        </a:p>
      </dsp:txBody>
      <dsp:txXfrm>
        <a:off x="3324878" y="1631988"/>
        <a:ext cx="1137951" cy="585481"/>
      </dsp:txXfrm>
    </dsp:sp>
    <dsp:sp modelId="{4D4B3B81-FDAD-4309-BF65-52A0DB6FAA0B}">
      <dsp:nvSpPr>
        <dsp:cNvPr id="0" name=""/>
        <dsp:cNvSpPr/>
      </dsp:nvSpPr>
      <dsp:spPr>
        <a:xfrm>
          <a:off x="3306663" y="2331364"/>
          <a:ext cx="1174381" cy="621911"/>
        </a:xfrm>
        <a:prstGeom prst="roundRect">
          <a:avLst>
            <a:gd name="adj" fmla="val 10000"/>
          </a:avLst>
        </a:prstGeom>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6040" tIns="49530" rIns="66040" bIns="49530" numCol="1" spcCol="1270" anchor="ctr" anchorCtr="0">
          <a:noAutofit/>
        </a:bodyPr>
        <a:lstStyle/>
        <a:p>
          <a:pPr marL="0" lvl="0" indent="0" algn="ctr" defTabSz="1155700">
            <a:lnSpc>
              <a:spcPct val="90000"/>
            </a:lnSpc>
            <a:spcBef>
              <a:spcPct val="0"/>
            </a:spcBef>
            <a:spcAft>
              <a:spcPct val="35000"/>
            </a:spcAft>
            <a:buNone/>
          </a:pPr>
          <a:r>
            <a:rPr lang="el-GR" sz="1100" b="0" i="0" u="none" kern="1200" dirty="0">
              <a:solidFill>
                <a:prstClr val="white"/>
              </a:solidFill>
              <a:latin typeface="Trebuchet MS" panose="020B0603020202020204"/>
              <a:ea typeface="+mn-ea"/>
              <a:cs typeface="+mn-cs"/>
            </a:rPr>
            <a:t>9,735,410</a:t>
          </a:r>
        </a:p>
        <a:p>
          <a:pPr marL="0" lvl="0" indent="0" algn="ctr" defTabSz="1155700">
            <a:lnSpc>
              <a:spcPct val="90000"/>
            </a:lnSpc>
            <a:spcBef>
              <a:spcPct val="0"/>
            </a:spcBef>
            <a:spcAft>
              <a:spcPct val="35000"/>
            </a:spcAft>
            <a:buChar char="••"/>
          </a:pPr>
          <a:r>
            <a:rPr lang="el-GR" sz="1100" b="0" i="0" u="none" kern="1200" dirty="0">
              <a:solidFill>
                <a:prstClr val="white"/>
              </a:solidFill>
              <a:latin typeface="Trebuchet MS" panose="020B0603020202020204"/>
              <a:ea typeface="+mn-ea"/>
              <a:cs typeface="+mn-cs"/>
            </a:rPr>
            <a:t>0.60</a:t>
          </a:r>
        </a:p>
      </dsp:txBody>
      <dsp:txXfrm>
        <a:off x="3324878" y="2349579"/>
        <a:ext cx="1137951" cy="585481"/>
      </dsp:txXfrm>
    </dsp:sp>
    <dsp:sp modelId="{6907748E-B148-4178-B7F2-8DB02EEA2E7C}">
      <dsp:nvSpPr>
        <dsp:cNvPr id="0" name=""/>
        <dsp:cNvSpPr/>
      </dsp:nvSpPr>
      <dsp:spPr>
        <a:xfrm>
          <a:off x="3306663" y="3048954"/>
          <a:ext cx="1174381" cy="621911"/>
        </a:xfrm>
        <a:prstGeom prst="roundRect">
          <a:avLst>
            <a:gd name="adj" fmla="val 10000"/>
          </a:avLst>
        </a:prstGeom>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6040" tIns="49530" rIns="66040" bIns="49530" numCol="1" spcCol="1270" anchor="ctr" anchorCtr="0">
          <a:noAutofit/>
        </a:bodyPr>
        <a:lstStyle/>
        <a:p>
          <a:pPr marL="0" lvl="0" indent="0" algn="ctr" defTabSz="1155700">
            <a:lnSpc>
              <a:spcPct val="90000"/>
            </a:lnSpc>
            <a:spcBef>
              <a:spcPct val="0"/>
            </a:spcBef>
            <a:spcAft>
              <a:spcPct val="35000"/>
            </a:spcAft>
            <a:buNone/>
          </a:pPr>
          <a:r>
            <a:rPr lang="el-GR" sz="1100" b="0" i="0" u="none" kern="1200" dirty="0">
              <a:solidFill>
                <a:prstClr val="white"/>
              </a:solidFill>
              <a:latin typeface="Trebuchet MS" panose="020B0603020202020204"/>
              <a:ea typeface="+mn-ea"/>
              <a:cs typeface="+mn-cs"/>
            </a:rPr>
            <a:t>6,475,139</a:t>
          </a:r>
        </a:p>
        <a:p>
          <a:pPr marL="0" lvl="0" indent="0" algn="ctr" defTabSz="1155700">
            <a:lnSpc>
              <a:spcPct val="90000"/>
            </a:lnSpc>
            <a:spcBef>
              <a:spcPct val="0"/>
            </a:spcBef>
            <a:spcAft>
              <a:spcPct val="35000"/>
            </a:spcAft>
            <a:buChar char="••"/>
          </a:pPr>
          <a:r>
            <a:rPr lang="el-GR" sz="1100" b="0" i="0" u="none" kern="1200" dirty="0">
              <a:solidFill>
                <a:prstClr val="white"/>
              </a:solidFill>
              <a:latin typeface="Trebuchet MS" panose="020B0603020202020204"/>
              <a:ea typeface="+mn-ea"/>
              <a:cs typeface="+mn-cs"/>
            </a:rPr>
            <a:t>0.67</a:t>
          </a:r>
        </a:p>
      </dsp:txBody>
      <dsp:txXfrm>
        <a:off x="3324878" y="3067169"/>
        <a:ext cx="1137951" cy="585481"/>
      </dsp:txXfrm>
    </dsp:sp>
    <dsp:sp modelId="{16C53616-0859-4CC8-AB9C-48C8505E220E}">
      <dsp:nvSpPr>
        <dsp:cNvPr id="0" name=""/>
        <dsp:cNvSpPr/>
      </dsp:nvSpPr>
      <dsp:spPr>
        <a:xfrm>
          <a:off x="3306663" y="3766544"/>
          <a:ext cx="1174381" cy="621911"/>
        </a:xfrm>
        <a:prstGeom prst="roundRect">
          <a:avLst>
            <a:gd name="adj" fmla="val 10000"/>
          </a:avLst>
        </a:prstGeom>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6040" tIns="49530" rIns="66040" bIns="49530" numCol="1" spcCol="1270" anchor="ctr" anchorCtr="0">
          <a:noAutofit/>
        </a:bodyPr>
        <a:lstStyle/>
        <a:p>
          <a:pPr marL="0" lvl="0" indent="0" algn="ctr" defTabSz="1155700">
            <a:lnSpc>
              <a:spcPct val="90000"/>
            </a:lnSpc>
            <a:spcBef>
              <a:spcPct val="0"/>
            </a:spcBef>
            <a:spcAft>
              <a:spcPct val="35000"/>
            </a:spcAft>
            <a:buNone/>
          </a:pPr>
          <a:r>
            <a:rPr lang="el-GR" sz="1100" b="0" i="0" u="none" kern="1200" dirty="0">
              <a:solidFill>
                <a:prstClr val="white"/>
              </a:solidFill>
              <a:latin typeface="Trebuchet MS" panose="020B0603020202020204"/>
              <a:ea typeface="+mn-ea"/>
              <a:cs typeface="+mn-cs"/>
            </a:rPr>
            <a:t>13,063,136</a:t>
          </a:r>
        </a:p>
        <a:p>
          <a:pPr marL="0" lvl="0" indent="0" algn="ctr" defTabSz="1155700">
            <a:lnSpc>
              <a:spcPct val="90000"/>
            </a:lnSpc>
            <a:spcBef>
              <a:spcPct val="0"/>
            </a:spcBef>
            <a:spcAft>
              <a:spcPct val="35000"/>
            </a:spcAft>
            <a:buChar char="••"/>
          </a:pPr>
          <a:r>
            <a:rPr lang="el-GR" sz="1100" b="0" i="0" u="none" kern="1200" dirty="0">
              <a:solidFill>
                <a:prstClr val="white"/>
              </a:solidFill>
              <a:latin typeface="Trebuchet MS" panose="020B0603020202020204"/>
              <a:ea typeface="+mn-ea"/>
              <a:cs typeface="+mn-cs"/>
            </a:rPr>
            <a:t>0.66</a:t>
          </a:r>
        </a:p>
      </dsp:txBody>
      <dsp:txXfrm>
        <a:off x="3324878" y="3784759"/>
        <a:ext cx="1137951" cy="585481"/>
      </dsp:txXfrm>
    </dsp:sp>
    <dsp:sp modelId="{F23C5080-57B8-4B64-A4E8-CA18FD4C1103}">
      <dsp:nvSpPr>
        <dsp:cNvPr id="0" name=""/>
        <dsp:cNvSpPr/>
      </dsp:nvSpPr>
      <dsp:spPr>
        <a:xfrm>
          <a:off x="3306663" y="4484134"/>
          <a:ext cx="1174381" cy="621911"/>
        </a:xfrm>
        <a:prstGeom prst="roundRect">
          <a:avLst>
            <a:gd name="adj" fmla="val 10000"/>
          </a:avLst>
        </a:prstGeom>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6040" tIns="49530" rIns="66040" bIns="49530" numCol="1" spcCol="1270" anchor="ctr" anchorCtr="0">
          <a:noAutofit/>
        </a:bodyPr>
        <a:lstStyle/>
        <a:p>
          <a:pPr marL="0" lvl="0" indent="0" algn="ctr" defTabSz="1155700">
            <a:lnSpc>
              <a:spcPct val="90000"/>
            </a:lnSpc>
            <a:spcBef>
              <a:spcPct val="0"/>
            </a:spcBef>
            <a:spcAft>
              <a:spcPct val="35000"/>
            </a:spcAft>
            <a:buNone/>
          </a:pPr>
          <a:r>
            <a:rPr lang="el-GR" sz="1100" b="0" i="0" u="none" kern="1200" dirty="0">
              <a:solidFill>
                <a:prstClr val="white"/>
              </a:solidFill>
              <a:latin typeface="Trebuchet MS" panose="020B0603020202020204"/>
              <a:ea typeface="+mn-ea"/>
              <a:cs typeface="+mn-cs"/>
            </a:rPr>
            <a:t>25,592,590</a:t>
          </a:r>
        </a:p>
        <a:p>
          <a:pPr marL="0" lvl="0" indent="0" algn="ctr" defTabSz="1155700">
            <a:lnSpc>
              <a:spcPct val="90000"/>
            </a:lnSpc>
            <a:spcBef>
              <a:spcPct val="0"/>
            </a:spcBef>
            <a:spcAft>
              <a:spcPct val="35000"/>
            </a:spcAft>
            <a:buChar char="••"/>
          </a:pPr>
          <a:r>
            <a:rPr lang="el-GR" sz="1100" b="0" i="0" u="none" kern="1200" dirty="0">
              <a:solidFill>
                <a:prstClr val="white"/>
              </a:solidFill>
              <a:latin typeface="Trebuchet MS" panose="020B0603020202020204"/>
              <a:ea typeface="+mn-ea"/>
              <a:cs typeface="+mn-cs"/>
            </a:rPr>
            <a:t>0.55</a:t>
          </a:r>
        </a:p>
      </dsp:txBody>
      <dsp:txXfrm>
        <a:off x="3324878" y="4502349"/>
        <a:ext cx="1137951" cy="585481"/>
      </dsp:txXfrm>
    </dsp:sp>
    <dsp:sp modelId="{FC7655E5-B9B2-4208-96AE-F0781478B6C3}">
      <dsp:nvSpPr>
        <dsp:cNvPr id="0" name=""/>
        <dsp:cNvSpPr/>
      </dsp:nvSpPr>
      <dsp:spPr>
        <a:xfrm>
          <a:off x="4737941" y="0"/>
          <a:ext cx="1467976" cy="5375856"/>
        </a:xfrm>
        <a:prstGeom prst="roundRect">
          <a:avLst>
            <a:gd name="adj" fmla="val 10000"/>
          </a:avLst>
        </a:prstGeom>
        <a:gradFill rotWithShape="0">
          <a:gsLst>
            <a:gs pos="0">
              <a:srgbClr val="5FCBEF">
                <a:tint val="40000"/>
                <a:hueOff val="0"/>
                <a:satOff val="0"/>
                <a:lumOff val="0"/>
                <a:alphaOff val="0"/>
                <a:tint val="96000"/>
                <a:lumMod val="100000"/>
              </a:srgbClr>
            </a:gs>
            <a:gs pos="78000">
              <a:srgbClr val="5FCBEF">
                <a:tint val="40000"/>
                <a:hueOff val="0"/>
                <a:satOff val="0"/>
                <a:lumOff val="0"/>
                <a:alphaOff val="0"/>
                <a:shade val="94000"/>
                <a:lumMod val="94000"/>
              </a:srgbClr>
            </a:gs>
          </a:gsLst>
          <a:lin ang="5400000" scaled="0"/>
        </a:gradFill>
        <a:ln>
          <a:noFill/>
        </a:ln>
        <a:effectLst/>
        <a:scene3d>
          <a:camera prst="orthographicFront"/>
          <a:lightRig rig="flat" dir="t"/>
        </a:scene3d>
        <a:sp3d z="-190500" extrusionH="12700" prstMaterial="plastic">
          <a:bevelT w="50800" h="50800"/>
        </a:sp3d>
      </dsp:spPr>
      <dsp:style>
        <a:lnRef idx="0">
          <a:scrgbClr r="0" g="0" b="0"/>
        </a:lnRef>
        <a:fillRef idx="3">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l-GR" sz="1800" kern="1200" dirty="0">
              <a:solidFill>
                <a:srgbClr val="002060"/>
              </a:solidFill>
              <a:latin typeface="Calibri" panose="020F0502020204030204" pitchFamily="34" charset="0"/>
              <a:ea typeface="+mn-ea"/>
              <a:cs typeface="Calibri" panose="020F0502020204030204" pitchFamily="34" charset="0"/>
            </a:rPr>
            <a:t>2022</a:t>
          </a:r>
        </a:p>
      </dsp:txBody>
      <dsp:txXfrm>
        <a:off x="4737941" y="0"/>
        <a:ext cx="1467976" cy="1612756"/>
      </dsp:txXfrm>
    </dsp:sp>
    <dsp:sp modelId="{5DF5162B-ACDE-4BF9-845D-A39D6673FB8E}">
      <dsp:nvSpPr>
        <dsp:cNvPr id="0" name=""/>
        <dsp:cNvSpPr/>
      </dsp:nvSpPr>
      <dsp:spPr>
        <a:xfrm>
          <a:off x="4884738" y="1613773"/>
          <a:ext cx="1174381" cy="621911"/>
        </a:xfrm>
        <a:prstGeom prst="roundRect">
          <a:avLst>
            <a:gd name="adj" fmla="val 10000"/>
          </a:avLst>
        </a:prstGeom>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6040" tIns="49530" rIns="66040" bIns="49530" numCol="1" spcCol="1270" anchor="ctr" anchorCtr="0">
          <a:noAutofit/>
        </a:bodyPr>
        <a:lstStyle/>
        <a:p>
          <a:pPr marL="0" lvl="0" indent="0" algn="ctr" defTabSz="1155700">
            <a:lnSpc>
              <a:spcPct val="90000"/>
            </a:lnSpc>
            <a:spcBef>
              <a:spcPct val="0"/>
            </a:spcBef>
            <a:spcAft>
              <a:spcPct val="35000"/>
            </a:spcAft>
            <a:buNone/>
          </a:pPr>
          <a:r>
            <a:rPr lang="el-GR" sz="1100" b="0" i="0" u="none" kern="1200" dirty="0">
              <a:solidFill>
                <a:prstClr val="white"/>
              </a:solidFill>
              <a:latin typeface="Trebuchet MS" panose="020B0603020202020204"/>
              <a:ea typeface="+mn-ea"/>
              <a:cs typeface="+mn-cs"/>
            </a:rPr>
            <a:t>6,335,003</a:t>
          </a:r>
        </a:p>
        <a:p>
          <a:pPr marL="0" lvl="0" indent="0" algn="ctr" defTabSz="1155700">
            <a:lnSpc>
              <a:spcPct val="90000"/>
            </a:lnSpc>
            <a:spcBef>
              <a:spcPct val="0"/>
            </a:spcBef>
            <a:spcAft>
              <a:spcPct val="35000"/>
            </a:spcAft>
            <a:buChar char="••"/>
          </a:pPr>
          <a:r>
            <a:rPr lang="el-GR" sz="1100" b="0" i="0" u="none" kern="1200" dirty="0">
              <a:solidFill>
                <a:prstClr val="white"/>
              </a:solidFill>
              <a:latin typeface="Trebuchet MS" panose="020B0603020202020204"/>
              <a:ea typeface="+mn-ea"/>
              <a:cs typeface="+mn-cs"/>
            </a:rPr>
            <a:t>3.45</a:t>
          </a:r>
        </a:p>
      </dsp:txBody>
      <dsp:txXfrm>
        <a:off x="4902953" y="1631988"/>
        <a:ext cx="1137951" cy="585481"/>
      </dsp:txXfrm>
    </dsp:sp>
    <dsp:sp modelId="{2AF60E29-8641-442E-A08D-4C4541633FFA}">
      <dsp:nvSpPr>
        <dsp:cNvPr id="0" name=""/>
        <dsp:cNvSpPr/>
      </dsp:nvSpPr>
      <dsp:spPr>
        <a:xfrm>
          <a:off x="4884738" y="2331364"/>
          <a:ext cx="1174381" cy="621911"/>
        </a:xfrm>
        <a:prstGeom prst="roundRect">
          <a:avLst>
            <a:gd name="adj" fmla="val 10000"/>
          </a:avLst>
        </a:prstGeom>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6040" tIns="49530" rIns="66040" bIns="49530" numCol="1" spcCol="1270" anchor="ctr" anchorCtr="0">
          <a:noAutofit/>
        </a:bodyPr>
        <a:lstStyle/>
        <a:p>
          <a:pPr marL="0" lvl="0" indent="0" algn="ctr" defTabSz="1155700">
            <a:lnSpc>
              <a:spcPct val="90000"/>
            </a:lnSpc>
            <a:spcBef>
              <a:spcPct val="0"/>
            </a:spcBef>
            <a:spcAft>
              <a:spcPct val="35000"/>
            </a:spcAft>
            <a:buNone/>
          </a:pPr>
          <a:r>
            <a:rPr lang="el-GR" sz="1100" b="0" i="0" u="none" kern="1200" dirty="0">
              <a:solidFill>
                <a:prstClr val="white"/>
              </a:solidFill>
              <a:latin typeface="Trebuchet MS" panose="020B0603020202020204"/>
              <a:ea typeface="+mn-ea"/>
              <a:cs typeface="+mn-cs"/>
            </a:rPr>
            <a:t>6,429,568</a:t>
          </a:r>
        </a:p>
        <a:p>
          <a:pPr marL="0" lvl="0" indent="0" algn="ctr" defTabSz="1155700">
            <a:lnSpc>
              <a:spcPct val="90000"/>
            </a:lnSpc>
            <a:spcBef>
              <a:spcPct val="0"/>
            </a:spcBef>
            <a:spcAft>
              <a:spcPct val="35000"/>
            </a:spcAft>
            <a:buChar char="••"/>
          </a:pPr>
          <a:r>
            <a:rPr lang="el-GR" sz="1100" b="0" i="0" u="none" kern="1200" dirty="0">
              <a:solidFill>
                <a:prstClr val="white"/>
              </a:solidFill>
              <a:latin typeface="Trebuchet MS" panose="020B0603020202020204"/>
              <a:ea typeface="+mn-ea"/>
              <a:cs typeface="+mn-cs"/>
            </a:rPr>
            <a:t>3.26</a:t>
          </a:r>
        </a:p>
      </dsp:txBody>
      <dsp:txXfrm>
        <a:off x="4902953" y="2349579"/>
        <a:ext cx="1137951" cy="585481"/>
      </dsp:txXfrm>
    </dsp:sp>
    <dsp:sp modelId="{6C8971CD-7582-49A0-B99D-BA777893CAF7}">
      <dsp:nvSpPr>
        <dsp:cNvPr id="0" name=""/>
        <dsp:cNvSpPr/>
      </dsp:nvSpPr>
      <dsp:spPr>
        <a:xfrm>
          <a:off x="4884738" y="3048954"/>
          <a:ext cx="1174381" cy="621911"/>
        </a:xfrm>
        <a:prstGeom prst="roundRect">
          <a:avLst>
            <a:gd name="adj" fmla="val 10000"/>
          </a:avLst>
        </a:prstGeom>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6040" tIns="49530" rIns="66040" bIns="49530" numCol="1" spcCol="1270" anchor="ctr" anchorCtr="0">
          <a:noAutofit/>
        </a:bodyPr>
        <a:lstStyle/>
        <a:p>
          <a:pPr marL="0" lvl="0" indent="0" algn="ctr" defTabSz="1155700">
            <a:lnSpc>
              <a:spcPct val="90000"/>
            </a:lnSpc>
            <a:spcBef>
              <a:spcPct val="0"/>
            </a:spcBef>
            <a:spcAft>
              <a:spcPct val="35000"/>
            </a:spcAft>
            <a:buNone/>
          </a:pPr>
          <a:r>
            <a:rPr lang="el-GR" sz="1100" b="0" i="0" u="none" kern="1200" dirty="0">
              <a:solidFill>
                <a:prstClr val="white"/>
              </a:solidFill>
              <a:latin typeface="Trebuchet MS" panose="020B0603020202020204"/>
              <a:ea typeface="+mn-ea"/>
              <a:cs typeface="+mn-cs"/>
            </a:rPr>
            <a:t>5,505,401</a:t>
          </a:r>
        </a:p>
        <a:p>
          <a:pPr marL="0" lvl="0" indent="0" algn="ctr" defTabSz="1155700">
            <a:lnSpc>
              <a:spcPct val="90000"/>
            </a:lnSpc>
            <a:spcBef>
              <a:spcPct val="0"/>
            </a:spcBef>
            <a:spcAft>
              <a:spcPct val="35000"/>
            </a:spcAft>
            <a:buChar char="••"/>
          </a:pPr>
          <a:r>
            <a:rPr lang="el-GR" sz="1100" b="0" i="0" u="none" kern="1200" dirty="0">
              <a:solidFill>
                <a:prstClr val="white"/>
              </a:solidFill>
              <a:latin typeface="Trebuchet MS" panose="020B0603020202020204"/>
              <a:ea typeface="+mn-ea"/>
              <a:cs typeface="+mn-cs"/>
            </a:rPr>
            <a:t>4.13</a:t>
          </a:r>
        </a:p>
      </dsp:txBody>
      <dsp:txXfrm>
        <a:off x="4902953" y="3067169"/>
        <a:ext cx="1137951" cy="585481"/>
      </dsp:txXfrm>
    </dsp:sp>
    <dsp:sp modelId="{6B5FB04A-1C78-4658-AF1B-3DB63060B314}">
      <dsp:nvSpPr>
        <dsp:cNvPr id="0" name=""/>
        <dsp:cNvSpPr/>
      </dsp:nvSpPr>
      <dsp:spPr>
        <a:xfrm>
          <a:off x="4884738" y="3766544"/>
          <a:ext cx="1174381" cy="621911"/>
        </a:xfrm>
        <a:prstGeom prst="roundRect">
          <a:avLst>
            <a:gd name="adj" fmla="val 10000"/>
          </a:avLst>
        </a:prstGeom>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6040" tIns="49530" rIns="66040" bIns="49530" numCol="1" spcCol="1270" anchor="ctr" anchorCtr="0">
          <a:noAutofit/>
        </a:bodyPr>
        <a:lstStyle/>
        <a:p>
          <a:pPr marL="0" lvl="0" indent="0" algn="ctr" defTabSz="1155700">
            <a:lnSpc>
              <a:spcPct val="90000"/>
            </a:lnSpc>
            <a:spcBef>
              <a:spcPct val="0"/>
            </a:spcBef>
            <a:spcAft>
              <a:spcPct val="35000"/>
            </a:spcAft>
            <a:buNone/>
          </a:pPr>
          <a:r>
            <a:rPr lang="el-GR" sz="1100" b="0" i="0" u="none" kern="1200" dirty="0">
              <a:solidFill>
                <a:prstClr val="white"/>
              </a:solidFill>
              <a:latin typeface="Trebuchet MS" panose="020B0603020202020204"/>
              <a:ea typeface="+mn-ea"/>
              <a:cs typeface="+mn-cs"/>
            </a:rPr>
            <a:t>18,347,312</a:t>
          </a:r>
        </a:p>
        <a:p>
          <a:pPr marL="0" lvl="0" indent="0" algn="ctr" defTabSz="1155700">
            <a:lnSpc>
              <a:spcPct val="90000"/>
            </a:lnSpc>
            <a:spcBef>
              <a:spcPct val="0"/>
            </a:spcBef>
            <a:spcAft>
              <a:spcPct val="35000"/>
            </a:spcAft>
            <a:buChar char="••"/>
          </a:pPr>
          <a:r>
            <a:rPr lang="el-GR" sz="1100" b="0" i="0" u="none" kern="1200" dirty="0">
              <a:solidFill>
                <a:prstClr val="white"/>
              </a:solidFill>
              <a:latin typeface="Trebuchet MS" panose="020B0603020202020204"/>
              <a:ea typeface="+mn-ea"/>
              <a:cs typeface="+mn-cs"/>
            </a:rPr>
            <a:t>4.45</a:t>
          </a:r>
        </a:p>
      </dsp:txBody>
      <dsp:txXfrm>
        <a:off x="4902953" y="3784759"/>
        <a:ext cx="1137951" cy="585481"/>
      </dsp:txXfrm>
    </dsp:sp>
    <dsp:sp modelId="{361B8BAC-B64D-45FB-9270-CF97AC9C1F17}">
      <dsp:nvSpPr>
        <dsp:cNvPr id="0" name=""/>
        <dsp:cNvSpPr/>
      </dsp:nvSpPr>
      <dsp:spPr>
        <a:xfrm>
          <a:off x="4884738" y="4484134"/>
          <a:ext cx="1174381" cy="621911"/>
        </a:xfrm>
        <a:prstGeom prst="roundRect">
          <a:avLst>
            <a:gd name="adj" fmla="val 10000"/>
          </a:avLst>
        </a:prstGeom>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6040" tIns="49530" rIns="66040" bIns="49530" numCol="1" spcCol="1270" anchor="ctr" anchorCtr="0">
          <a:noAutofit/>
        </a:bodyPr>
        <a:lstStyle/>
        <a:p>
          <a:pPr marL="0" lvl="0" indent="0" algn="ctr" defTabSz="1155700">
            <a:lnSpc>
              <a:spcPct val="90000"/>
            </a:lnSpc>
            <a:spcBef>
              <a:spcPct val="0"/>
            </a:spcBef>
            <a:spcAft>
              <a:spcPct val="35000"/>
            </a:spcAft>
            <a:buNone/>
          </a:pPr>
          <a:r>
            <a:rPr lang="el-GR" sz="1100" b="0" i="0" u="none" kern="1200" dirty="0">
              <a:solidFill>
                <a:prstClr val="white"/>
              </a:solidFill>
              <a:latin typeface="Trebuchet MS" panose="020B0603020202020204"/>
              <a:ea typeface="+mn-ea"/>
              <a:cs typeface="+mn-cs"/>
            </a:rPr>
            <a:t>32,153,082</a:t>
          </a:r>
        </a:p>
        <a:p>
          <a:pPr marL="0" lvl="0" indent="0" algn="ctr" defTabSz="1155700">
            <a:lnSpc>
              <a:spcPct val="90000"/>
            </a:lnSpc>
            <a:spcBef>
              <a:spcPct val="0"/>
            </a:spcBef>
            <a:spcAft>
              <a:spcPct val="35000"/>
            </a:spcAft>
            <a:buChar char="••"/>
          </a:pPr>
          <a:r>
            <a:rPr lang="el-GR" sz="1100" b="0" i="0" u="none" kern="1200" dirty="0">
              <a:solidFill>
                <a:prstClr val="white"/>
              </a:solidFill>
              <a:latin typeface="Trebuchet MS" panose="020B0603020202020204"/>
              <a:ea typeface="+mn-ea"/>
              <a:cs typeface="+mn-cs"/>
            </a:rPr>
            <a:t>3.42</a:t>
          </a:r>
        </a:p>
      </dsp:txBody>
      <dsp:txXfrm>
        <a:off x="4902953" y="4502349"/>
        <a:ext cx="1137951" cy="585481"/>
      </dsp:txXfrm>
    </dsp:sp>
    <dsp:sp modelId="{F27AAD05-D857-45C6-AA2A-A7C833CE2CFA}">
      <dsp:nvSpPr>
        <dsp:cNvPr id="0" name=""/>
        <dsp:cNvSpPr/>
      </dsp:nvSpPr>
      <dsp:spPr>
        <a:xfrm>
          <a:off x="6316016" y="0"/>
          <a:ext cx="1467976" cy="5375856"/>
        </a:xfrm>
        <a:prstGeom prst="roundRect">
          <a:avLst>
            <a:gd name="adj" fmla="val 10000"/>
          </a:avLst>
        </a:prstGeom>
        <a:gradFill rotWithShape="0">
          <a:gsLst>
            <a:gs pos="0">
              <a:srgbClr val="5FCBEF">
                <a:tint val="40000"/>
                <a:hueOff val="0"/>
                <a:satOff val="0"/>
                <a:lumOff val="0"/>
                <a:alphaOff val="0"/>
                <a:tint val="96000"/>
                <a:lumMod val="100000"/>
              </a:srgbClr>
            </a:gs>
            <a:gs pos="78000">
              <a:srgbClr val="5FCBEF">
                <a:tint val="40000"/>
                <a:hueOff val="0"/>
                <a:satOff val="0"/>
                <a:lumOff val="0"/>
                <a:alphaOff val="0"/>
                <a:shade val="94000"/>
                <a:lumMod val="94000"/>
              </a:srgbClr>
            </a:gs>
          </a:gsLst>
          <a:lin ang="5400000" scaled="0"/>
        </a:gradFill>
        <a:ln>
          <a:noFill/>
        </a:ln>
        <a:effectLst/>
        <a:scene3d>
          <a:camera prst="orthographicFront"/>
          <a:lightRig rig="flat" dir="t"/>
        </a:scene3d>
        <a:sp3d z="-190500" extrusionH="12700" prstMaterial="plastic">
          <a:bevelT w="50800" h="50800"/>
        </a:sp3d>
      </dsp:spPr>
      <dsp:style>
        <a:lnRef idx="0">
          <a:scrgbClr r="0" g="0" b="0"/>
        </a:lnRef>
        <a:fillRef idx="3">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l-GR" sz="1800" kern="1200" dirty="0">
              <a:solidFill>
                <a:srgbClr val="002060"/>
              </a:solidFill>
              <a:latin typeface="Calibri" panose="020F0502020204030204" pitchFamily="34" charset="0"/>
              <a:ea typeface="+mn-ea"/>
              <a:cs typeface="Calibri" panose="020F0502020204030204" pitchFamily="34" charset="0"/>
            </a:rPr>
            <a:t>2023</a:t>
          </a:r>
        </a:p>
      </dsp:txBody>
      <dsp:txXfrm>
        <a:off x="6316016" y="0"/>
        <a:ext cx="1467976" cy="1612756"/>
      </dsp:txXfrm>
    </dsp:sp>
    <dsp:sp modelId="{71F7920D-5D53-4382-9596-F76E753657E6}">
      <dsp:nvSpPr>
        <dsp:cNvPr id="0" name=""/>
        <dsp:cNvSpPr/>
      </dsp:nvSpPr>
      <dsp:spPr>
        <a:xfrm>
          <a:off x="6462813" y="1613773"/>
          <a:ext cx="1174381" cy="621911"/>
        </a:xfrm>
        <a:prstGeom prst="roundRect">
          <a:avLst>
            <a:gd name="adj" fmla="val 10000"/>
          </a:avLst>
        </a:prstGeom>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6040" tIns="49530" rIns="66040" bIns="49530" numCol="1" spcCol="1270" anchor="ctr" anchorCtr="0">
          <a:noAutofit/>
        </a:bodyPr>
        <a:lstStyle/>
        <a:p>
          <a:pPr marL="0" lvl="0" indent="0" algn="ctr" defTabSz="1155700">
            <a:lnSpc>
              <a:spcPct val="90000"/>
            </a:lnSpc>
            <a:spcBef>
              <a:spcPct val="0"/>
            </a:spcBef>
            <a:spcAft>
              <a:spcPct val="35000"/>
            </a:spcAft>
            <a:buNone/>
          </a:pPr>
          <a:r>
            <a:rPr lang="el-GR" sz="1100" b="0" i="0" u="none" kern="1200">
              <a:solidFill>
                <a:prstClr val="white"/>
              </a:solidFill>
              <a:latin typeface="Trebuchet MS" panose="020B0603020202020204"/>
              <a:ea typeface="+mn-ea"/>
              <a:cs typeface="+mn-cs"/>
            </a:rPr>
            <a:t>5,277,171</a:t>
          </a:r>
          <a:endParaRPr lang="el-GR" sz="1100" b="0" i="0" u="none" kern="1200" dirty="0">
            <a:solidFill>
              <a:prstClr val="white"/>
            </a:solidFill>
            <a:latin typeface="Trebuchet MS" panose="020B0603020202020204"/>
            <a:ea typeface="+mn-ea"/>
            <a:cs typeface="+mn-cs"/>
          </a:endParaRPr>
        </a:p>
        <a:p>
          <a:pPr marL="0" lvl="0" indent="0" algn="ctr" defTabSz="1155700">
            <a:lnSpc>
              <a:spcPct val="90000"/>
            </a:lnSpc>
            <a:spcBef>
              <a:spcPct val="0"/>
            </a:spcBef>
            <a:spcAft>
              <a:spcPct val="35000"/>
            </a:spcAft>
            <a:buChar char="••"/>
          </a:pPr>
          <a:r>
            <a:rPr lang="el-GR" sz="1100" b="0" i="0" u="none" kern="1200" dirty="0">
              <a:solidFill>
                <a:prstClr val="white"/>
              </a:solidFill>
              <a:latin typeface="Trebuchet MS" panose="020B0603020202020204"/>
              <a:ea typeface="+mn-ea"/>
              <a:cs typeface="+mn-cs"/>
            </a:rPr>
            <a:t>5.07</a:t>
          </a:r>
        </a:p>
      </dsp:txBody>
      <dsp:txXfrm>
        <a:off x="6481028" y="1631988"/>
        <a:ext cx="1137951" cy="585481"/>
      </dsp:txXfrm>
    </dsp:sp>
    <dsp:sp modelId="{8DAAF92D-961C-4F66-9AF4-C19AA492639C}">
      <dsp:nvSpPr>
        <dsp:cNvPr id="0" name=""/>
        <dsp:cNvSpPr/>
      </dsp:nvSpPr>
      <dsp:spPr>
        <a:xfrm>
          <a:off x="6462813" y="2331364"/>
          <a:ext cx="1174381" cy="621911"/>
        </a:xfrm>
        <a:prstGeom prst="roundRect">
          <a:avLst>
            <a:gd name="adj" fmla="val 10000"/>
          </a:avLst>
        </a:prstGeom>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6040" tIns="49530" rIns="66040" bIns="49530" numCol="1" spcCol="1270" anchor="ctr" anchorCtr="0">
          <a:noAutofit/>
        </a:bodyPr>
        <a:lstStyle/>
        <a:p>
          <a:pPr marL="0" lvl="0" indent="0" algn="ctr" defTabSz="1155700">
            <a:lnSpc>
              <a:spcPct val="90000"/>
            </a:lnSpc>
            <a:spcBef>
              <a:spcPct val="0"/>
            </a:spcBef>
            <a:spcAft>
              <a:spcPct val="35000"/>
            </a:spcAft>
            <a:buNone/>
          </a:pPr>
          <a:r>
            <a:rPr lang="el-GR" sz="1100" b="0" i="0" u="none" kern="1200" dirty="0">
              <a:solidFill>
                <a:prstClr val="white"/>
              </a:solidFill>
              <a:latin typeface="Trebuchet MS" panose="020B0603020202020204"/>
              <a:ea typeface="+mn-ea"/>
              <a:cs typeface="+mn-cs"/>
            </a:rPr>
            <a:t>8,533,578</a:t>
          </a:r>
        </a:p>
        <a:p>
          <a:pPr marL="0" lvl="0" indent="0" algn="ctr" defTabSz="1155700">
            <a:lnSpc>
              <a:spcPct val="90000"/>
            </a:lnSpc>
            <a:spcBef>
              <a:spcPct val="0"/>
            </a:spcBef>
            <a:spcAft>
              <a:spcPct val="35000"/>
            </a:spcAft>
            <a:buChar char="••"/>
          </a:pPr>
          <a:r>
            <a:rPr lang="el-GR" sz="1100" b="0" i="0" u="none" kern="1200" dirty="0">
              <a:solidFill>
                <a:prstClr val="white"/>
              </a:solidFill>
              <a:latin typeface="Trebuchet MS" panose="020B0603020202020204"/>
              <a:ea typeface="+mn-ea"/>
              <a:cs typeface="+mn-cs"/>
            </a:rPr>
            <a:t>5.60</a:t>
          </a:r>
        </a:p>
      </dsp:txBody>
      <dsp:txXfrm>
        <a:off x="6481028" y="2349579"/>
        <a:ext cx="1137951" cy="585481"/>
      </dsp:txXfrm>
    </dsp:sp>
    <dsp:sp modelId="{EBC3A2FE-3431-4027-BA17-8E6AB3FEDD3C}">
      <dsp:nvSpPr>
        <dsp:cNvPr id="0" name=""/>
        <dsp:cNvSpPr/>
      </dsp:nvSpPr>
      <dsp:spPr>
        <a:xfrm>
          <a:off x="6462813" y="3048954"/>
          <a:ext cx="1174381" cy="621911"/>
        </a:xfrm>
        <a:prstGeom prst="roundRect">
          <a:avLst>
            <a:gd name="adj" fmla="val 10000"/>
          </a:avLst>
        </a:prstGeom>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6040" tIns="49530" rIns="66040" bIns="49530" numCol="1" spcCol="1270" anchor="ctr" anchorCtr="0">
          <a:noAutofit/>
        </a:bodyPr>
        <a:lstStyle/>
        <a:p>
          <a:pPr marL="0" lvl="0" indent="0" algn="ctr" defTabSz="1155700">
            <a:lnSpc>
              <a:spcPct val="90000"/>
            </a:lnSpc>
            <a:spcBef>
              <a:spcPct val="0"/>
            </a:spcBef>
            <a:spcAft>
              <a:spcPct val="35000"/>
            </a:spcAft>
            <a:buNone/>
          </a:pPr>
          <a:r>
            <a:rPr lang="el-GR" sz="1100" b="0" i="0" u="none" kern="1200" dirty="0">
              <a:solidFill>
                <a:prstClr val="white"/>
              </a:solidFill>
              <a:latin typeface="Trebuchet MS" panose="020B0603020202020204"/>
              <a:ea typeface="+mn-ea"/>
              <a:cs typeface="+mn-cs"/>
            </a:rPr>
            <a:t>5,975,135</a:t>
          </a:r>
        </a:p>
        <a:p>
          <a:pPr marL="0" lvl="0" indent="0" algn="ctr" defTabSz="1155700">
            <a:lnSpc>
              <a:spcPct val="90000"/>
            </a:lnSpc>
            <a:spcBef>
              <a:spcPct val="0"/>
            </a:spcBef>
            <a:spcAft>
              <a:spcPct val="35000"/>
            </a:spcAft>
            <a:buChar char="••"/>
          </a:pPr>
          <a:r>
            <a:rPr lang="el-GR" sz="1100" b="0" i="0" u="none" kern="1200" dirty="0">
              <a:solidFill>
                <a:prstClr val="white"/>
              </a:solidFill>
              <a:latin typeface="Trebuchet MS" panose="020B0603020202020204"/>
              <a:ea typeface="+mn-ea"/>
              <a:cs typeface="+mn-cs"/>
            </a:rPr>
            <a:t>5.32</a:t>
          </a:r>
        </a:p>
      </dsp:txBody>
      <dsp:txXfrm>
        <a:off x="6481028" y="3067169"/>
        <a:ext cx="1137951" cy="585481"/>
      </dsp:txXfrm>
    </dsp:sp>
    <dsp:sp modelId="{CCF0D662-A49D-4432-92FC-22B83FCE3D07}">
      <dsp:nvSpPr>
        <dsp:cNvPr id="0" name=""/>
        <dsp:cNvSpPr/>
      </dsp:nvSpPr>
      <dsp:spPr>
        <a:xfrm>
          <a:off x="6462813" y="3766544"/>
          <a:ext cx="1174381" cy="621911"/>
        </a:xfrm>
        <a:prstGeom prst="roundRect">
          <a:avLst>
            <a:gd name="adj" fmla="val 10000"/>
          </a:avLst>
        </a:prstGeom>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6040" tIns="49530" rIns="66040" bIns="49530" numCol="1" spcCol="1270" anchor="ctr" anchorCtr="0">
          <a:noAutofit/>
        </a:bodyPr>
        <a:lstStyle/>
        <a:p>
          <a:pPr marL="0" lvl="0" indent="0" algn="ctr" defTabSz="1155700">
            <a:lnSpc>
              <a:spcPct val="90000"/>
            </a:lnSpc>
            <a:spcBef>
              <a:spcPct val="0"/>
            </a:spcBef>
            <a:spcAft>
              <a:spcPct val="35000"/>
            </a:spcAft>
            <a:buNone/>
          </a:pPr>
          <a:r>
            <a:rPr lang="el-GR" sz="1100" b="0" i="0" u="none" kern="1200" dirty="0">
              <a:solidFill>
                <a:prstClr val="white"/>
              </a:solidFill>
              <a:latin typeface="Trebuchet MS" panose="020B0603020202020204"/>
              <a:ea typeface="+mn-ea"/>
              <a:cs typeface="+mn-cs"/>
            </a:rPr>
            <a:t>14,659,882</a:t>
          </a:r>
        </a:p>
        <a:p>
          <a:pPr marL="0" lvl="0" indent="0" algn="ctr" defTabSz="1155700">
            <a:lnSpc>
              <a:spcPct val="90000"/>
            </a:lnSpc>
            <a:spcBef>
              <a:spcPct val="0"/>
            </a:spcBef>
            <a:spcAft>
              <a:spcPct val="35000"/>
            </a:spcAft>
            <a:buChar char="••"/>
          </a:pPr>
          <a:r>
            <a:rPr lang="el-GR" sz="1100" b="0" i="0" u="none" kern="1200" dirty="0">
              <a:solidFill>
                <a:prstClr val="white"/>
              </a:solidFill>
              <a:latin typeface="Trebuchet MS" panose="020B0603020202020204"/>
              <a:ea typeface="+mn-ea"/>
              <a:cs typeface="+mn-cs"/>
            </a:rPr>
            <a:t>4.77</a:t>
          </a:r>
        </a:p>
      </dsp:txBody>
      <dsp:txXfrm>
        <a:off x="6481028" y="3784759"/>
        <a:ext cx="1137951" cy="585481"/>
      </dsp:txXfrm>
    </dsp:sp>
    <dsp:sp modelId="{AC4CF7A0-7DA0-4BB0-A74B-5054C50317E7}">
      <dsp:nvSpPr>
        <dsp:cNvPr id="0" name=""/>
        <dsp:cNvSpPr/>
      </dsp:nvSpPr>
      <dsp:spPr>
        <a:xfrm>
          <a:off x="6462813" y="4484134"/>
          <a:ext cx="1174381" cy="621911"/>
        </a:xfrm>
        <a:prstGeom prst="roundRect">
          <a:avLst>
            <a:gd name="adj" fmla="val 10000"/>
          </a:avLst>
        </a:prstGeom>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6040" tIns="49530" rIns="66040" bIns="49530" numCol="1" spcCol="1270" anchor="ctr" anchorCtr="0">
          <a:noAutofit/>
        </a:bodyPr>
        <a:lstStyle/>
        <a:p>
          <a:pPr marL="0" lvl="0" indent="0" algn="ctr" defTabSz="1155700">
            <a:lnSpc>
              <a:spcPct val="90000"/>
            </a:lnSpc>
            <a:spcBef>
              <a:spcPct val="0"/>
            </a:spcBef>
            <a:spcAft>
              <a:spcPct val="35000"/>
            </a:spcAft>
            <a:buNone/>
          </a:pPr>
          <a:r>
            <a:rPr lang="el-GR" sz="1100" b="0" i="0" u="none" kern="1200" dirty="0">
              <a:solidFill>
                <a:prstClr val="white"/>
              </a:solidFill>
              <a:latin typeface="Trebuchet MS" panose="020B0603020202020204"/>
              <a:ea typeface="+mn-ea"/>
              <a:cs typeface="+mn-cs"/>
            </a:rPr>
            <a:t>32,123,692</a:t>
          </a:r>
        </a:p>
        <a:p>
          <a:pPr marL="0" lvl="0" indent="0" algn="ctr" defTabSz="1155700">
            <a:lnSpc>
              <a:spcPct val="90000"/>
            </a:lnSpc>
            <a:spcBef>
              <a:spcPct val="0"/>
            </a:spcBef>
            <a:spcAft>
              <a:spcPct val="35000"/>
            </a:spcAft>
            <a:buChar char="••"/>
          </a:pPr>
          <a:r>
            <a:rPr lang="el-GR" sz="1100" b="0" i="0" u="none" kern="1200" dirty="0">
              <a:solidFill>
                <a:prstClr val="white"/>
              </a:solidFill>
              <a:latin typeface="Trebuchet MS" panose="020B0603020202020204"/>
              <a:ea typeface="+mn-ea"/>
              <a:cs typeface="+mn-cs"/>
            </a:rPr>
            <a:t>5.51</a:t>
          </a:r>
        </a:p>
      </dsp:txBody>
      <dsp:txXfrm>
        <a:off x="6481028" y="4502349"/>
        <a:ext cx="1137951" cy="585481"/>
      </dsp:txXfrm>
    </dsp:sp>
    <dsp:sp modelId="{AFC66FD4-30D2-4F1C-96BA-12E5B81BDDE1}">
      <dsp:nvSpPr>
        <dsp:cNvPr id="0" name=""/>
        <dsp:cNvSpPr/>
      </dsp:nvSpPr>
      <dsp:spPr>
        <a:xfrm>
          <a:off x="7894091" y="0"/>
          <a:ext cx="1467976" cy="5375856"/>
        </a:xfrm>
        <a:prstGeom prst="roundRect">
          <a:avLst>
            <a:gd name="adj" fmla="val 10000"/>
          </a:avLst>
        </a:prstGeom>
        <a:gradFill rotWithShape="0">
          <a:gsLst>
            <a:gs pos="0">
              <a:srgbClr val="5FCBEF">
                <a:tint val="40000"/>
                <a:hueOff val="0"/>
                <a:satOff val="0"/>
                <a:lumOff val="0"/>
                <a:alphaOff val="0"/>
                <a:tint val="96000"/>
                <a:lumMod val="100000"/>
              </a:srgbClr>
            </a:gs>
            <a:gs pos="78000">
              <a:srgbClr val="5FCBEF">
                <a:tint val="40000"/>
                <a:hueOff val="0"/>
                <a:satOff val="0"/>
                <a:lumOff val="0"/>
                <a:alphaOff val="0"/>
                <a:shade val="94000"/>
                <a:lumMod val="94000"/>
              </a:srgbClr>
            </a:gs>
          </a:gsLst>
          <a:lin ang="5400000" scaled="0"/>
        </a:gradFill>
        <a:ln>
          <a:noFill/>
        </a:ln>
        <a:effectLst/>
        <a:scene3d>
          <a:camera prst="orthographicFront"/>
          <a:lightRig rig="flat" dir="t"/>
        </a:scene3d>
        <a:sp3d z="-190500" extrusionH="12700" prstMaterial="plastic">
          <a:bevelT w="50800" h="50800"/>
        </a:sp3d>
      </dsp:spPr>
      <dsp:style>
        <a:lnRef idx="0">
          <a:scrgbClr r="0" g="0" b="0"/>
        </a:lnRef>
        <a:fillRef idx="3">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l-GR" sz="1800" kern="1200" dirty="0">
              <a:solidFill>
                <a:srgbClr val="002060"/>
              </a:solidFill>
              <a:latin typeface="Calibri" panose="020F0502020204030204" pitchFamily="34" charset="0"/>
              <a:ea typeface="+mn-ea"/>
              <a:cs typeface="Calibri" panose="020F0502020204030204" pitchFamily="34" charset="0"/>
            </a:rPr>
            <a:t>2024</a:t>
          </a:r>
        </a:p>
      </dsp:txBody>
      <dsp:txXfrm>
        <a:off x="7894091" y="0"/>
        <a:ext cx="1467976" cy="1612756"/>
      </dsp:txXfrm>
    </dsp:sp>
    <dsp:sp modelId="{45C1D097-1295-4011-B2CD-08F593577ED5}">
      <dsp:nvSpPr>
        <dsp:cNvPr id="0" name=""/>
        <dsp:cNvSpPr/>
      </dsp:nvSpPr>
      <dsp:spPr>
        <a:xfrm>
          <a:off x="8040889" y="1613773"/>
          <a:ext cx="1174381" cy="621911"/>
        </a:xfrm>
        <a:prstGeom prst="roundRect">
          <a:avLst>
            <a:gd name="adj" fmla="val 10000"/>
          </a:avLst>
        </a:prstGeom>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6040" tIns="49530" rIns="66040" bIns="49530" numCol="1" spcCol="1270" anchor="ctr" anchorCtr="0">
          <a:noAutofit/>
        </a:bodyPr>
        <a:lstStyle/>
        <a:p>
          <a:pPr marL="0" lvl="0" indent="0" algn="ctr" defTabSz="1155700">
            <a:lnSpc>
              <a:spcPct val="90000"/>
            </a:lnSpc>
            <a:spcBef>
              <a:spcPct val="0"/>
            </a:spcBef>
            <a:spcAft>
              <a:spcPct val="35000"/>
            </a:spcAft>
            <a:buNone/>
          </a:pPr>
          <a:r>
            <a:rPr lang="el-GR" sz="1100" b="0" i="0" u="none" kern="1200" dirty="0">
              <a:solidFill>
                <a:prstClr val="white"/>
              </a:solidFill>
              <a:latin typeface="Trebuchet MS" panose="020B0603020202020204"/>
              <a:ea typeface="+mn-ea"/>
              <a:cs typeface="+mn-cs"/>
            </a:rPr>
            <a:t>5,942,717</a:t>
          </a:r>
        </a:p>
        <a:p>
          <a:pPr marL="0" lvl="0" indent="0" algn="ctr" defTabSz="1155700">
            <a:lnSpc>
              <a:spcPct val="90000"/>
            </a:lnSpc>
            <a:spcBef>
              <a:spcPct val="0"/>
            </a:spcBef>
            <a:spcAft>
              <a:spcPct val="35000"/>
            </a:spcAft>
            <a:buChar char="••"/>
          </a:pPr>
          <a:r>
            <a:rPr lang="el-GR" sz="1100" b="0" i="0" u="none" kern="1200" dirty="0">
              <a:solidFill>
                <a:prstClr val="white"/>
              </a:solidFill>
              <a:latin typeface="Trebuchet MS" panose="020B0603020202020204"/>
              <a:ea typeface="+mn-ea"/>
              <a:cs typeface="+mn-cs"/>
            </a:rPr>
            <a:t>0.64</a:t>
          </a:r>
        </a:p>
      </dsp:txBody>
      <dsp:txXfrm>
        <a:off x="8059104" y="1631988"/>
        <a:ext cx="1137951" cy="585481"/>
      </dsp:txXfrm>
    </dsp:sp>
    <dsp:sp modelId="{214BC060-76A5-4C13-B40E-69AF14367D9E}">
      <dsp:nvSpPr>
        <dsp:cNvPr id="0" name=""/>
        <dsp:cNvSpPr/>
      </dsp:nvSpPr>
      <dsp:spPr>
        <a:xfrm>
          <a:off x="8040889" y="2331364"/>
          <a:ext cx="1174381" cy="621911"/>
        </a:xfrm>
        <a:prstGeom prst="roundRect">
          <a:avLst>
            <a:gd name="adj" fmla="val 10000"/>
          </a:avLst>
        </a:prstGeom>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6040" tIns="49530" rIns="66040" bIns="49530" numCol="1" spcCol="1270" anchor="ctr" anchorCtr="0">
          <a:noAutofit/>
        </a:bodyPr>
        <a:lstStyle/>
        <a:p>
          <a:pPr marL="0" lvl="0" indent="0" algn="ctr" defTabSz="1155700">
            <a:lnSpc>
              <a:spcPct val="90000"/>
            </a:lnSpc>
            <a:spcBef>
              <a:spcPct val="0"/>
            </a:spcBef>
            <a:spcAft>
              <a:spcPct val="35000"/>
            </a:spcAft>
            <a:buNone/>
          </a:pPr>
          <a:r>
            <a:rPr lang="el-GR" sz="1100" b="0" i="0" u="none" kern="1200" dirty="0">
              <a:solidFill>
                <a:prstClr val="white"/>
              </a:solidFill>
              <a:latin typeface="Trebuchet MS" panose="020B0603020202020204"/>
              <a:ea typeface="+mn-ea"/>
              <a:cs typeface="+mn-cs"/>
            </a:rPr>
            <a:t>7,742,464</a:t>
          </a:r>
        </a:p>
        <a:p>
          <a:pPr marL="0" lvl="0" indent="0" algn="ctr" defTabSz="1155700">
            <a:lnSpc>
              <a:spcPct val="90000"/>
            </a:lnSpc>
            <a:spcBef>
              <a:spcPct val="0"/>
            </a:spcBef>
            <a:spcAft>
              <a:spcPct val="35000"/>
            </a:spcAft>
            <a:buChar char="••"/>
          </a:pPr>
          <a:r>
            <a:rPr lang="el-GR" sz="1100" b="0" i="0" u="none" kern="1200" dirty="0">
              <a:solidFill>
                <a:prstClr val="white"/>
              </a:solidFill>
              <a:latin typeface="Trebuchet MS" panose="020B0603020202020204"/>
              <a:ea typeface="+mn-ea"/>
              <a:cs typeface="+mn-cs"/>
            </a:rPr>
            <a:t>0.82</a:t>
          </a:r>
        </a:p>
      </dsp:txBody>
      <dsp:txXfrm>
        <a:off x="8059104" y="2349579"/>
        <a:ext cx="1137951" cy="585481"/>
      </dsp:txXfrm>
    </dsp:sp>
    <dsp:sp modelId="{9B77638B-AA04-42C0-88E5-542C64F29606}">
      <dsp:nvSpPr>
        <dsp:cNvPr id="0" name=""/>
        <dsp:cNvSpPr/>
      </dsp:nvSpPr>
      <dsp:spPr>
        <a:xfrm>
          <a:off x="8040889" y="3048954"/>
          <a:ext cx="1174381" cy="621911"/>
        </a:xfrm>
        <a:prstGeom prst="roundRect">
          <a:avLst>
            <a:gd name="adj" fmla="val 10000"/>
          </a:avLst>
        </a:prstGeom>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6040" tIns="49530" rIns="66040" bIns="49530" numCol="1" spcCol="1270" anchor="ctr" anchorCtr="0">
          <a:noAutofit/>
        </a:bodyPr>
        <a:lstStyle/>
        <a:p>
          <a:pPr marL="0" lvl="0" indent="0" algn="ctr" defTabSz="1155700">
            <a:lnSpc>
              <a:spcPct val="90000"/>
            </a:lnSpc>
            <a:spcBef>
              <a:spcPct val="0"/>
            </a:spcBef>
            <a:spcAft>
              <a:spcPct val="35000"/>
            </a:spcAft>
            <a:buNone/>
          </a:pPr>
          <a:r>
            <a:rPr lang="el-GR" sz="1100" b="0" i="0" u="none" kern="1200" dirty="0">
              <a:solidFill>
                <a:prstClr val="white"/>
              </a:solidFill>
              <a:latin typeface="Trebuchet MS" panose="020B0603020202020204"/>
              <a:ea typeface="+mn-ea"/>
              <a:cs typeface="+mn-cs"/>
            </a:rPr>
            <a:t>1,542,346</a:t>
          </a:r>
        </a:p>
        <a:p>
          <a:pPr marL="0" lvl="0" indent="0" algn="ctr" defTabSz="1155700">
            <a:lnSpc>
              <a:spcPct val="90000"/>
            </a:lnSpc>
            <a:spcBef>
              <a:spcPct val="0"/>
            </a:spcBef>
            <a:spcAft>
              <a:spcPct val="35000"/>
            </a:spcAft>
            <a:buChar char="••"/>
          </a:pPr>
          <a:r>
            <a:rPr lang="el-GR" sz="1100" b="0" i="0" u="none" kern="1200" dirty="0">
              <a:solidFill>
                <a:prstClr val="white"/>
              </a:solidFill>
              <a:latin typeface="Trebuchet MS" panose="020B0603020202020204"/>
              <a:ea typeface="+mn-ea"/>
              <a:cs typeface="+mn-cs"/>
            </a:rPr>
            <a:t>1.35</a:t>
          </a:r>
        </a:p>
      </dsp:txBody>
      <dsp:txXfrm>
        <a:off x="8059104" y="3067169"/>
        <a:ext cx="1137951" cy="585481"/>
      </dsp:txXfrm>
    </dsp:sp>
    <dsp:sp modelId="{C7C9B1C0-31AD-49D8-9664-AFFCBEEB5EC9}">
      <dsp:nvSpPr>
        <dsp:cNvPr id="0" name=""/>
        <dsp:cNvSpPr/>
      </dsp:nvSpPr>
      <dsp:spPr>
        <a:xfrm>
          <a:off x="8040889" y="3766544"/>
          <a:ext cx="1174381" cy="621911"/>
        </a:xfrm>
        <a:prstGeom prst="roundRect">
          <a:avLst>
            <a:gd name="adj" fmla="val 10000"/>
          </a:avLst>
        </a:prstGeom>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6040" tIns="49530" rIns="66040" bIns="49530" numCol="1" spcCol="1270" anchor="ctr" anchorCtr="0">
          <a:noAutofit/>
        </a:bodyPr>
        <a:lstStyle/>
        <a:p>
          <a:pPr marL="0" lvl="0" indent="0" algn="ctr" defTabSz="1155700">
            <a:lnSpc>
              <a:spcPct val="90000"/>
            </a:lnSpc>
            <a:spcBef>
              <a:spcPct val="0"/>
            </a:spcBef>
            <a:spcAft>
              <a:spcPct val="35000"/>
            </a:spcAft>
            <a:buNone/>
          </a:pPr>
          <a:r>
            <a:rPr lang="el-GR" sz="1100" b="0" i="0" u="none" kern="1200" dirty="0">
              <a:solidFill>
                <a:prstClr val="white"/>
              </a:solidFill>
              <a:latin typeface="Trebuchet MS" panose="020B0603020202020204"/>
              <a:ea typeface="+mn-ea"/>
              <a:cs typeface="+mn-cs"/>
            </a:rPr>
            <a:t>11,284,083</a:t>
          </a:r>
        </a:p>
        <a:p>
          <a:pPr marL="0" lvl="0" indent="0" algn="ctr" defTabSz="1155700">
            <a:lnSpc>
              <a:spcPct val="90000"/>
            </a:lnSpc>
            <a:spcBef>
              <a:spcPct val="0"/>
            </a:spcBef>
            <a:spcAft>
              <a:spcPct val="35000"/>
            </a:spcAft>
            <a:buChar char="••"/>
          </a:pPr>
          <a:r>
            <a:rPr lang="el-GR" sz="1100" b="0" i="0" u="none" kern="1200" dirty="0">
              <a:solidFill>
                <a:prstClr val="white"/>
              </a:solidFill>
              <a:latin typeface="Trebuchet MS" panose="020B0603020202020204"/>
              <a:ea typeface="+mn-ea"/>
              <a:cs typeface="+mn-cs"/>
            </a:rPr>
            <a:t>0.72</a:t>
          </a:r>
        </a:p>
      </dsp:txBody>
      <dsp:txXfrm>
        <a:off x="8059104" y="3784759"/>
        <a:ext cx="1137951" cy="585481"/>
      </dsp:txXfrm>
    </dsp:sp>
    <dsp:sp modelId="{2D731856-7A96-4D01-AD58-162D0454DD33}">
      <dsp:nvSpPr>
        <dsp:cNvPr id="0" name=""/>
        <dsp:cNvSpPr/>
      </dsp:nvSpPr>
      <dsp:spPr>
        <a:xfrm>
          <a:off x="8040889" y="4484134"/>
          <a:ext cx="1174381" cy="621911"/>
        </a:xfrm>
        <a:prstGeom prst="roundRect">
          <a:avLst>
            <a:gd name="adj" fmla="val 10000"/>
          </a:avLst>
        </a:prstGeom>
        <a:gradFill rotWithShape="0">
          <a:gsLst>
            <a:gs pos="0">
              <a:srgbClr val="156082">
                <a:hueOff val="0"/>
                <a:satOff val="0"/>
                <a:lumOff val="0"/>
                <a:alphaOff val="0"/>
                <a:satMod val="103000"/>
                <a:lumMod val="102000"/>
                <a:tint val="94000"/>
              </a:srgbClr>
            </a:gs>
            <a:gs pos="50000">
              <a:srgbClr val="156082">
                <a:hueOff val="0"/>
                <a:satOff val="0"/>
                <a:lumOff val="0"/>
                <a:alphaOff val="0"/>
                <a:satMod val="110000"/>
                <a:lumMod val="100000"/>
                <a:shade val="100000"/>
              </a:srgbClr>
            </a:gs>
            <a:gs pos="100000">
              <a:srgbClr val="156082">
                <a:hueOff val="0"/>
                <a:satOff val="0"/>
                <a:lumOff val="0"/>
                <a:alphaOff val="0"/>
                <a:lumMod val="99000"/>
                <a:satMod val="120000"/>
                <a:shade val="78000"/>
              </a:srgb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6040" tIns="49530" rIns="66040" bIns="49530" numCol="1" spcCol="1270" anchor="ctr" anchorCtr="0">
          <a:noAutofit/>
        </a:bodyPr>
        <a:lstStyle/>
        <a:p>
          <a:pPr marL="0" lvl="0" indent="0" algn="ctr" defTabSz="1155700">
            <a:lnSpc>
              <a:spcPct val="90000"/>
            </a:lnSpc>
            <a:spcBef>
              <a:spcPct val="0"/>
            </a:spcBef>
            <a:spcAft>
              <a:spcPct val="35000"/>
            </a:spcAft>
            <a:buNone/>
          </a:pPr>
          <a:r>
            <a:rPr lang="el-GR" sz="1100" b="0" i="0" u="none" kern="1200" dirty="0">
              <a:solidFill>
                <a:prstClr val="white"/>
              </a:solidFill>
              <a:latin typeface="Trebuchet MS" panose="020B0603020202020204"/>
              <a:ea typeface="+mn-ea"/>
              <a:cs typeface="+mn-cs"/>
            </a:rPr>
            <a:t>22,114,338</a:t>
          </a:r>
        </a:p>
        <a:p>
          <a:pPr marL="0" lvl="0" indent="0" algn="ctr" defTabSz="1155700">
            <a:lnSpc>
              <a:spcPct val="90000"/>
            </a:lnSpc>
            <a:spcBef>
              <a:spcPct val="0"/>
            </a:spcBef>
            <a:spcAft>
              <a:spcPct val="35000"/>
            </a:spcAft>
            <a:buChar char="••"/>
          </a:pPr>
          <a:r>
            <a:rPr lang="el-GR" sz="1100" b="0" i="0" u="none" kern="1200" dirty="0">
              <a:solidFill>
                <a:prstClr val="white"/>
              </a:solidFill>
              <a:latin typeface="Trebuchet MS" panose="020B0603020202020204"/>
              <a:ea typeface="+mn-ea"/>
              <a:cs typeface="+mn-cs"/>
            </a:rPr>
            <a:t>0.96</a:t>
          </a:r>
        </a:p>
      </dsp:txBody>
      <dsp:txXfrm>
        <a:off x="8059104" y="4502349"/>
        <a:ext cx="1137951" cy="585481"/>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l-GR"/>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CC1147DB-77F7-4CD5-9072-D67AEF0E31FA}" type="datetimeFigureOut">
              <a:rPr lang="el-GR" smtClean="0"/>
              <a:t>31/10/2024</a:t>
            </a:fld>
            <a:endParaRPr lang="el-GR"/>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l-GR"/>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l-GR"/>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B8E2F326-2D17-47B4-A93A-45375A830630}" type="slidenum">
              <a:rPr lang="el-GR" smtClean="0"/>
              <a:t>‹#›</a:t>
            </a:fld>
            <a:endParaRPr lang="el-GR"/>
          </a:p>
        </p:txBody>
      </p:sp>
    </p:spTree>
    <p:extLst>
      <p:ext uri="{BB962C8B-B14F-4D97-AF65-F5344CB8AC3E}">
        <p14:creationId xmlns:p14="http://schemas.microsoft.com/office/powerpoint/2010/main" val="10951618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5"/>
          </p:nvPr>
        </p:nvSpPr>
        <p:spPr/>
        <p:txBody>
          <a:bodyPr/>
          <a:lstStyle/>
          <a:p>
            <a:fld id="{B8E2F326-2D17-47B4-A93A-45375A830630}" type="slidenum">
              <a:rPr lang="el-GR" smtClean="0"/>
              <a:t>6</a:t>
            </a:fld>
            <a:endParaRPr lang="el-GR"/>
          </a:p>
        </p:txBody>
      </p:sp>
    </p:spTree>
    <p:extLst>
      <p:ext uri="{BB962C8B-B14F-4D97-AF65-F5344CB8AC3E}">
        <p14:creationId xmlns:p14="http://schemas.microsoft.com/office/powerpoint/2010/main" val="28587929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5"/>
          </p:nvPr>
        </p:nvSpPr>
        <p:spPr/>
        <p:txBody>
          <a:bodyPr/>
          <a:lstStyle/>
          <a:p>
            <a:fld id="{B8E2F326-2D17-47B4-A93A-45375A830630}" type="slidenum">
              <a:rPr lang="el-GR" smtClean="0"/>
              <a:t>7</a:t>
            </a:fld>
            <a:endParaRPr lang="el-GR"/>
          </a:p>
        </p:txBody>
      </p:sp>
    </p:spTree>
    <p:extLst>
      <p:ext uri="{BB962C8B-B14F-4D97-AF65-F5344CB8AC3E}">
        <p14:creationId xmlns:p14="http://schemas.microsoft.com/office/powerpoint/2010/main" val="26957199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5"/>
          </p:nvPr>
        </p:nvSpPr>
        <p:spPr/>
        <p:txBody>
          <a:bodyPr/>
          <a:lstStyle/>
          <a:p>
            <a:fld id="{B8E2F326-2D17-47B4-A93A-45375A830630}" type="slidenum">
              <a:rPr lang="el-GR" smtClean="0"/>
              <a:t>8</a:t>
            </a:fld>
            <a:endParaRPr lang="el-GR"/>
          </a:p>
        </p:txBody>
      </p:sp>
    </p:spTree>
    <p:extLst>
      <p:ext uri="{BB962C8B-B14F-4D97-AF65-F5344CB8AC3E}">
        <p14:creationId xmlns:p14="http://schemas.microsoft.com/office/powerpoint/2010/main" val="23661100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5"/>
          </p:nvPr>
        </p:nvSpPr>
        <p:spPr/>
        <p:txBody>
          <a:bodyPr/>
          <a:lstStyle/>
          <a:p>
            <a:fld id="{B8E2F326-2D17-47B4-A93A-45375A830630}" type="slidenum">
              <a:rPr lang="el-GR" smtClean="0"/>
              <a:t>10</a:t>
            </a:fld>
            <a:endParaRPr lang="el-GR"/>
          </a:p>
        </p:txBody>
      </p:sp>
    </p:spTree>
    <p:extLst>
      <p:ext uri="{BB962C8B-B14F-4D97-AF65-F5344CB8AC3E}">
        <p14:creationId xmlns:p14="http://schemas.microsoft.com/office/powerpoint/2010/main" val="32249445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5"/>
          </p:nvPr>
        </p:nvSpPr>
        <p:spPr/>
        <p:txBody>
          <a:bodyPr/>
          <a:lstStyle/>
          <a:p>
            <a:fld id="{B8E2F326-2D17-47B4-A93A-45375A830630}" type="slidenum">
              <a:rPr lang="el-GR" smtClean="0"/>
              <a:t>11</a:t>
            </a:fld>
            <a:endParaRPr lang="el-GR"/>
          </a:p>
        </p:txBody>
      </p:sp>
    </p:spTree>
    <p:extLst>
      <p:ext uri="{BB962C8B-B14F-4D97-AF65-F5344CB8AC3E}">
        <p14:creationId xmlns:p14="http://schemas.microsoft.com/office/powerpoint/2010/main" val="35527725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5"/>
          </p:nvPr>
        </p:nvSpPr>
        <p:spPr/>
        <p:txBody>
          <a:bodyPr/>
          <a:lstStyle/>
          <a:p>
            <a:fld id="{B8E2F326-2D17-47B4-A93A-45375A830630}" type="slidenum">
              <a:rPr lang="el-GR" smtClean="0"/>
              <a:t>12</a:t>
            </a:fld>
            <a:endParaRPr lang="el-GR"/>
          </a:p>
        </p:txBody>
      </p:sp>
    </p:spTree>
    <p:extLst>
      <p:ext uri="{BB962C8B-B14F-4D97-AF65-F5344CB8AC3E}">
        <p14:creationId xmlns:p14="http://schemas.microsoft.com/office/powerpoint/2010/main" val="19370139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10/31/2024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10/31/2024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10/31/2024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10/31/2024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10/31/2024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10/31/2024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10/31/2024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10/31/2024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10/31/2024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10/31/2024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10/31/2024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10/31/2024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10/31/2024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10/31/2024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10/31/2024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10/31/2024</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10/31/2024</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6.png"/><Relationship Id="rId4" Type="http://schemas.openxmlformats.org/officeDocument/2006/relationships/image" Target="../media/image8.jpe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6.png"/><Relationship Id="rId4" Type="http://schemas.openxmlformats.org/officeDocument/2006/relationships/image" Target="../media/image8.jpe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6.png"/><Relationship Id="rId4" Type="http://schemas.openxmlformats.org/officeDocument/2006/relationships/image" Target="../media/image8.jpe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mailto:mkoulouvari@dapeep.gr" TargetMode="Externa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1.png"/><Relationship Id="rId7" Type="http://schemas.openxmlformats.org/officeDocument/2006/relationships/diagramColors" Target="../diagrams/colors2.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image" Target="../media/image1.png"/><Relationship Id="rId7" Type="http://schemas.openxmlformats.org/officeDocument/2006/relationships/diagramColors" Target="../diagrams/colors3.xml"/><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diagramQuickStyle" Target="../diagrams/quickStyle3.xml"/><Relationship Id="rId5" Type="http://schemas.openxmlformats.org/officeDocument/2006/relationships/diagramLayout" Target="../diagrams/layout3.xml"/><Relationship Id="rId4" Type="http://schemas.openxmlformats.org/officeDocument/2006/relationships/diagramData" Target="../diagrams/data3.xml"/></Relationships>
</file>

<file path=ppt/slides/_rels/slide9.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6.png"/><Relationship Id="rId7" Type="http://schemas.openxmlformats.org/officeDocument/2006/relationships/image" Target="../media/image70.png"/><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image" Target="../media/image60.png"/><Relationship Id="rId5" Type="http://schemas.openxmlformats.org/officeDocument/2006/relationships/image" Target="../media/image1.png"/><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4"/>
          <p:cNvSpPr txBox="1">
            <a:spLocks/>
          </p:cNvSpPr>
          <p:nvPr/>
        </p:nvSpPr>
        <p:spPr>
          <a:xfrm>
            <a:off x="2018174" y="1930163"/>
            <a:ext cx="7206530" cy="2114707"/>
          </a:xfrm>
          <a:prstGeom prst="rect">
            <a:avLst/>
          </a:prstGeom>
          <a:solidFill>
            <a:schemeClr val="bg1"/>
          </a:solidFill>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l-GR" sz="4900" b="1" cap="small" dirty="0">
                <a:ln w="0"/>
                <a:solidFill>
                  <a:srgbClr val="005FBD"/>
                </a:solidFill>
                <a:latin typeface="Century" panose="02040604050505020304" pitchFamily="18" charset="0"/>
                <a:ea typeface="+mn-ea"/>
                <a:cs typeface="Calibri Light" panose="020F0302020204030204" pitchFamily="34" charset="0"/>
              </a:rPr>
              <a:t>Δ</a:t>
            </a:r>
            <a:r>
              <a:rPr lang="el-GR" sz="3700" b="1" cap="small" dirty="0">
                <a:ln w="0"/>
                <a:solidFill>
                  <a:srgbClr val="005FBD"/>
                </a:solidFill>
                <a:latin typeface="Century" panose="02040604050505020304" pitchFamily="18" charset="0"/>
                <a:ea typeface="+mn-ea"/>
                <a:cs typeface="Calibri Light" panose="020F0302020204030204" pitchFamily="34" charset="0"/>
              </a:rPr>
              <a:t>ΗΜΟΠΡΑΣΙΕΣ</a:t>
            </a:r>
            <a:endParaRPr lang="en-US" sz="3700" b="1" cap="small" dirty="0">
              <a:ln w="0"/>
              <a:solidFill>
                <a:srgbClr val="005FBD"/>
              </a:solidFill>
              <a:latin typeface="Century" panose="02040604050505020304" pitchFamily="18" charset="0"/>
              <a:ea typeface="+mn-ea"/>
              <a:cs typeface="Calibri Light" panose="020F0302020204030204" pitchFamily="34" charset="0"/>
            </a:endParaRPr>
          </a:p>
          <a:p>
            <a:r>
              <a:rPr lang="el-GR" sz="4900" b="1" cap="small" dirty="0">
                <a:ln w="0"/>
                <a:solidFill>
                  <a:srgbClr val="005FBD"/>
                </a:solidFill>
                <a:latin typeface="Century" panose="02040604050505020304" pitchFamily="18" charset="0"/>
                <a:ea typeface="+mn-ea"/>
                <a:cs typeface="Calibri Light" panose="020F0302020204030204" pitchFamily="34" charset="0"/>
              </a:rPr>
              <a:t>Ε</a:t>
            </a:r>
            <a:r>
              <a:rPr lang="el-GR" sz="3700" b="1" cap="small" dirty="0">
                <a:ln w="0"/>
                <a:solidFill>
                  <a:srgbClr val="005FBD"/>
                </a:solidFill>
                <a:latin typeface="Century" panose="02040604050505020304" pitchFamily="18" charset="0"/>
                <a:ea typeface="+mn-ea"/>
                <a:cs typeface="Calibri Light" panose="020F0302020204030204" pitchFamily="34" charset="0"/>
              </a:rPr>
              <a:t>ΓΓΥΗΣΕΩΝ</a:t>
            </a:r>
            <a:r>
              <a:rPr lang="el-GR" sz="3700" b="1" dirty="0">
                <a:latin typeface="Century" panose="02040604050505020304" pitchFamily="18" charset="0"/>
                <a:cs typeface="Calibri Light" panose="020F0302020204030204" pitchFamily="34" charset="0"/>
              </a:rPr>
              <a:t> </a:t>
            </a:r>
            <a:r>
              <a:rPr lang="el-GR" sz="4900" b="1" cap="small" dirty="0">
                <a:ln w="0"/>
                <a:solidFill>
                  <a:srgbClr val="005FBD"/>
                </a:solidFill>
                <a:latin typeface="Century" panose="02040604050505020304" pitchFamily="18" charset="0"/>
                <a:ea typeface="+mn-ea"/>
                <a:cs typeface="Calibri Light" panose="020F0302020204030204" pitchFamily="34" charset="0"/>
              </a:rPr>
              <a:t>Π</a:t>
            </a:r>
            <a:r>
              <a:rPr lang="el-GR" sz="3700" b="1" cap="small" dirty="0">
                <a:ln w="0"/>
                <a:solidFill>
                  <a:srgbClr val="005FBD"/>
                </a:solidFill>
                <a:latin typeface="Century" panose="02040604050505020304" pitchFamily="18" charset="0"/>
                <a:ea typeface="+mn-ea"/>
                <a:cs typeface="Calibri Light" panose="020F0302020204030204" pitchFamily="34" charset="0"/>
              </a:rPr>
              <a:t>ΡΟΕΛΕΥΣΗΣ</a:t>
            </a:r>
          </a:p>
          <a:p>
            <a:endParaRPr lang="el-GR" sz="3700" b="1" dirty="0">
              <a:latin typeface="Century" panose="02040604050505020304" pitchFamily="18" charset="0"/>
            </a:endParaRPr>
          </a:p>
          <a:p>
            <a:endParaRPr lang="el-GR" sz="2400" b="1" dirty="0"/>
          </a:p>
        </p:txBody>
      </p:sp>
      <p:pic>
        <p:nvPicPr>
          <p:cNvPr id="2" name="Picture 1">
            <a:extLst>
              <a:ext uri="{FF2B5EF4-FFF2-40B4-BE49-F238E27FC236}">
                <a16:creationId xmlns:a16="http://schemas.microsoft.com/office/drawing/2014/main" id="{54001E95-25B6-9C47-3B88-03AE15DA589C}"/>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61996" y="270889"/>
            <a:ext cx="1203479" cy="1203479"/>
          </a:xfrm>
          <a:prstGeom prst="rect">
            <a:avLst/>
          </a:prstGeom>
          <a:noFill/>
        </p:spPr>
      </p:pic>
      <p:cxnSp>
        <p:nvCxnSpPr>
          <p:cNvPr id="5" name="Straight Connector 4">
            <a:extLst>
              <a:ext uri="{FF2B5EF4-FFF2-40B4-BE49-F238E27FC236}">
                <a16:creationId xmlns:a16="http://schemas.microsoft.com/office/drawing/2014/main" id="{43EAE473-E1A3-BB31-52FC-8AE22AFBD96D}"/>
              </a:ext>
            </a:extLst>
          </p:cNvPr>
          <p:cNvCxnSpPr>
            <a:cxnSpLocks/>
          </p:cNvCxnSpPr>
          <p:nvPr/>
        </p:nvCxnSpPr>
        <p:spPr>
          <a:xfrm>
            <a:off x="3509790" y="3425054"/>
            <a:ext cx="3861995" cy="0"/>
          </a:xfrm>
          <a:prstGeom prst="line">
            <a:avLst/>
          </a:prstGeom>
        </p:spPr>
        <p:style>
          <a:lnRef idx="3">
            <a:schemeClr val="accent6"/>
          </a:lnRef>
          <a:fillRef idx="0">
            <a:schemeClr val="accent6"/>
          </a:fillRef>
          <a:effectRef idx="2">
            <a:schemeClr val="accent6"/>
          </a:effectRef>
          <a:fontRef idx="minor">
            <a:schemeClr val="tx1"/>
          </a:fontRef>
        </p:style>
      </p:cxnSp>
      <p:sp>
        <p:nvSpPr>
          <p:cNvPr id="10" name="Title 4">
            <a:extLst>
              <a:ext uri="{FF2B5EF4-FFF2-40B4-BE49-F238E27FC236}">
                <a16:creationId xmlns:a16="http://schemas.microsoft.com/office/drawing/2014/main" id="{A2685336-1F54-3A58-C231-5D8016A44B21}"/>
              </a:ext>
            </a:extLst>
          </p:cNvPr>
          <p:cNvSpPr txBox="1">
            <a:spLocks/>
          </p:cNvSpPr>
          <p:nvPr/>
        </p:nvSpPr>
        <p:spPr>
          <a:xfrm>
            <a:off x="2490352" y="4035750"/>
            <a:ext cx="6030583" cy="574584"/>
          </a:xfrm>
          <a:prstGeom prst="rect">
            <a:avLst/>
          </a:prstGeom>
        </p:spPr>
        <p:txBody>
          <a:bodyPr vert="horz" lIns="91440" tIns="45720" rIns="91440" bIns="45720" rtlCol="0" anchor="ctr">
            <a:normAutofit fontScale="900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l-GR" sz="3700" cap="small" dirty="0">
                <a:ln w="0"/>
                <a:solidFill>
                  <a:srgbClr val="005FBD"/>
                </a:solidFill>
                <a:latin typeface="Century" panose="02040604050505020304" pitchFamily="18" charset="0"/>
                <a:ea typeface="+mn-ea"/>
                <a:cs typeface="Calibri Light" panose="020F0302020204030204" pitchFamily="34" charset="0"/>
              </a:rPr>
              <a:t>μαρια </a:t>
            </a:r>
            <a:r>
              <a:rPr lang="el-GR" sz="3600" cap="small" dirty="0">
                <a:ln w="0"/>
                <a:solidFill>
                  <a:srgbClr val="005FBD"/>
                </a:solidFill>
                <a:latin typeface="Century" panose="02040604050505020304" pitchFamily="18" charset="0"/>
                <a:ea typeface="+mn-ea"/>
                <a:cs typeface="Calibri Light" panose="020F0302020204030204" pitchFamily="34" charset="0"/>
              </a:rPr>
              <a:t>κουλουβαρη</a:t>
            </a:r>
            <a:endParaRPr lang="el-GR" sz="3700" dirty="0">
              <a:latin typeface="Century" panose="02040604050505020304" pitchFamily="18" charset="0"/>
            </a:endParaRPr>
          </a:p>
          <a:p>
            <a:endParaRPr lang="el-GR" sz="2400" dirty="0"/>
          </a:p>
        </p:txBody>
      </p:sp>
      <p:sp>
        <p:nvSpPr>
          <p:cNvPr id="15" name="Rectangle 2">
            <a:extLst>
              <a:ext uri="{FF2B5EF4-FFF2-40B4-BE49-F238E27FC236}">
                <a16:creationId xmlns:a16="http://schemas.microsoft.com/office/drawing/2014/main" id="{D91AE6D9-BB6F-C88F-70EE-31F1D19B111E}"/>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pic>
        <p:nvPicPr>
          <p:cNvPr id="3" name="Picture 2">
            <a:extLst>
              <a:ext uri="{FF2B5EF4-FFF2-40B4-BE49-F238E27FC236}">
                <a16:creationId xmlns:a16="http://schemas.microsoft.com/office/drawing/2014/main" id="{5A988EE5-87F7-FFC0-1A52-9701C17596EA}"/>
              </a:ext>
            </a:extLst>
          </p:cNvPr>
          <p:cNvPicPr>
            <a:picLocks noChangeAspect="1"/>
          </p:cNvPicPr>
          <p:nvPr/>
        </p:nvPicPr>
        <p:blipFill>
          <a:blip r:embed="rId3">
            <a:duotone>
              <a:schemeClr val="accent5">
                <a:shade val="45000"/>
                <a:satMod val="135000"/>
              </a:schemeClr>
              <a:prstClr val="white"/>
            </a:duotone>
          </a:blip>
          <a:stretch>
            <a:fillRect/>
          </a:stretch>
        </p:blipFill>
        <p:spPr>
          <a:xfrm>
            <a:off x="691555" y="5308481"/>
            <a:ext cx="2097206" cy="1012024"/>
          </a:xfrm>
          <a:prstGeom prst="rect">
            <a:avLst/>
          </a:prstGeom>
        </p:spPr>
      </p:pic>
      <p:sp>
        <p:nvSpPr>
          <p:cNvPr id="4" name="TextBox 3">
            <a:extLst>
              <a:ext uri="{FF2B5EF4-FFF2-40B4-BE49-F238E27FC236}">
                <a16:creationId xmlns:a16="http://schemas.microsoft.com/office/drawing/2014/main" id="{37EFCC38-3AF9-793F-5CB7-479E408D8183}"/>
              </a:ext>
            </a:extLst>
          </p:cNvPr>
          <p:cNvSpPr txBox="1"/>
          <p:nvPr/>
        </p:nvSpPr>
        <p:spPr>
          <a:xfrm>
            <a:off x="242239" y="5195949"/>
            <a:ext cx="634973" cy="369332"/>
          </a:xfrm>
          <a:prstGeom prst="rect">
            <a:avLst/>
          </a:prstGeom>
          <a:noFill/>
        </p:spPr>
        <p:txBody>
          <a:bodyPr wrap="square" rtlCol="0">
            <a:spAutoFit/>
          </a:bodyPr>
          <a:lstStyle/>
          <a:p>
            <a:r>
              <a:rPr lang="en-US" dirty="0">
                <a:solidFill>
                  <a:schemeClr val="accent5">
                    <a:lumMod val="75000"/>
                  </a:schemeClr>
                </a:solidFill>
              </a:rPr>
              <a:t>#6</a:t>
            </a:r>
          </a:p>
        </p:txBody>
      </p:sp>
    </p:spTree>
    <p:extLst>
      <p:ext uri="{BB962C8B-B14F-4D97-AF65-F5344CB8AC3E}">
        <p14:creationId xmlns:p14="http://schemas.microsoft.com/office/powerpoint/2010/main" val="297706483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 name="Picture 30">
            <a:extLst>
              <a:ext uri="{FF2B5EF4-FFF2-40B4-BE49-F238E27FC236}">
                <a16:creationId xmlns:a16="http://schemas.microsoft.com/office/drawing/2014/main" id="{0BAFEABE-5208-FA3A-1554-998FB829C1BF}"/>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62188" y="189396"/>
            <a:ext cx="1207458" cy="1207458"/>
          </a:xfrm>
          <a:prstGeom prst="rect">
            <a:avLst/>
          </a:prstGeom>
          <a:noFill/>
        </p:spPr>
      </p:pic>
      <p:sp>
        <p:nvSpPr>
          <p:cNvPr id="32" name="Title 4">
            <a:extLst>
              <a:ext uri="{FF2B5EF4-FFF2-40B4-BE49-F238E27FC236}">
                <a16:creationId xmlns:a16="http://schemas.microsoft.com/office/drawing/2014/main" id="{8739F4FE-6F64-0EAF-224B-D7C405733518}"/>
              </a:ext>
            </a:extLst>
          </p:cNvPr>
          <p:cNvSpPr txBox="1">
            <a:spLocks/>
          </p:cNvSpPr>
          <p:nvPr/>
        </p:nvSpPr>
        <p:spPr>
          <a:xfrm>
            <a:off x="2480331" y="409894"/>
            <a:ext cx="8147782" cy="986960"/>
          </a:xfrm>
          <a:prstGeom prst="rect">
            <a:avLst/>
          </a:prstGeom>
          <a:noFill/>
        </p:spPr>
        <p:txBody>
          <a:bodyPr vert="horz" lIns="91440" tIns="45720" rIns="91440" bIns="45720" rtlCol="0" anchor="ctr">
            <a:normAutofit fontScale="9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l-GR" sz="3600" cap="small" dirty="0" err="1">
                <a:ln w="0"/>
                <a:solidFill>
                  <a:srgbClr val="005FBD"/>
                </a:solidFill>
                <a:latin typeface="Century" panose="02040604050505020304" pitchFamily="18" charset="0"/>
                <a:ea typeface="+mn-ea"/>
                <a:cs typeface="Calibri Light" panose="020F0302020204030204" pitchFamily="34" charset="0"/>
              </a:rPr>
              <a:t>Αποθηκευση</a:t>
            </a:r>
            <a:r>
              <a:rPr lang="el-GR" sz="3600" cap="small" dirty="0">
                <a:ln w="0"/>
                <a:solidFill>
                  <a:srgbClr val="005FBD"/>
                </a:solidFill>
                <a:latin typeface="Century" panose="02040604050505020304" pitchFamily="18" charset="0"/>
                <a:ea typeface="+mn-ea"/>
                <a:cs typeface="Calibri Light" panose="020F0302020204030204" pitchFamily="34" charset="0"/>
              </a:rPr>
              <a:t> &amp; </a:t>
            </a:r>
            <a:r>
              <a:rPr lang="el-GR" sz="3600" cap="small" dirty="0" err="1">
                <a:ln w="0"/>
                <a:solidFill>
                  <a:srgbClr val="005FBD"/>
                </a:solidFill>
                <a:latin typeface="Century" panose="02040604050505020304" pitchFamily="18" charset="0"/>
                <a:ea typeface="+mn-ea"/>
                <a:cs typeface="Calibri Light" panose="020F0302020204030204" pitchFamily="34" charset="0"/>
              </a:rPr>
              <a:t>Εγγυησεισ</a:t>
            </a:r>
            <a:r>
              <a:rPr lang="el-GR" sz="3600" cap="small" dirty="0">
                <a:ln w="0"/>
                <a:solidFill>
                  <a:srgbClr val="005FBD"/>
                </a:solidFill>
                <a:latin typeface="Century" panose="02040604050505020304" pitchFamily="18" charset="0"/>
                <a:ea typeface="+mn-ea"/>
                <a:cs typeface="Calibri Light" panose="020F0302020204030204" pitchFamily="34" charset="0"/>
              </a:rPr>
              <a:t> </a:t>
            </a:r>
            <a:r>
              <a:rPr lang="el-GR" cap="small" dirty="0" err="1">
                <a:ln w="0"/>
                <a:solidFill>
                  <a:srgbClr val="005FBD"/>
                </a:solidFill>
                <a:latin typeface="Century" panose="02040604050505020304" pitchFamily="18" charset="0"/>
                <a:ea typeface="+mn-ea"/>
                <a:cs typeface="Calibri Light" panose="020F0302020204030204" pitchFamily="34" charset="0"/>
              </a:rPr>
              <a:t>π</a:t>
            </a:r>
            <a:r>
              <a:rPr lang="el-GR" sz="3600" cap="small" dirty="0" err="1">
                <a:ln w="0"/>
                <a:solidFill>
                  <a:srgbClr val="005FBD"/>
                </a:solidFill>
                <a:latin typeface="Century" panose="02040604050505020304" pitchFamily="18" charset="0"/>
                <a:ea typeface="+mn-ea"/>
                <a:cs typeface="Calibri Light" panose="020F0302020204030204" pitchFamily="34" charset="0"/>
              </a:rPr>
              <a:t>ροελευσησ</a:t>
            </a:r>
            <a:r>
              <a:rPr lang="el-GR" sz="3600" cap="small" dirty="0">
                <a:ln w="0"/>
                <a:solidFill>
                  <a:srgbClr val="005FBD"/>
                </a:solidFill>
                <a:latin typeface="Century" panose="02040604050505020304" pitchFamily="18" charset="0"/>
                <a:ea typeface="+mn-ea"/>
                <a:cs typeface="Calibri Light" panose="020F0302020204030204" pitchFamily="34" charset="0"/>
              </a:rPr>
              <a:t> </a:t>
            </a:r>
          </a:p>
        </p:txBody>
      </p:sp>
      <p:cxnSp>
        <p:nvCxnSpPr>
          <p:cNvPr id="33" name="Straight Connector 32">
            <a:extLst>
              <a:ext uri="{FF2B5EF4-FFF2-40B4-BE49-F238E27FC236}">
                <a16:creationId xmlns:a16="http://schemas.microsoft.com/office/drawing/2014/main" id="{A50BE57E-E174-83DB-44A4-8B125872A821}"/>
              </a:ext>
            </a:extLst>
          </p:cNvPr>
          <p:cNvCxnSpPr>
            <a:cxnSpLocks/>
          </p:cNvCxnSpPr>
          <p:nvPr/>
        </p:nvCxnSpPr>
        <p:spPr>
          <a:xfrm flipV="1">
            <a:off x="0" y="1590806"/>
            <a:ext cx="12192000" cy="100208"/>
          </a:xfrm>
          <a:prstGeom prst="line">
            <a:avLst/>
          </a:prstGeom>
        </p:spPr>
        <p:style>
          <a:lnRef idx="3">
            <a:schemeClr val="accent6"/>
          </a:lnRef>
          <a:fillRef idx="0">
            <a:schemeClr val="accent6"/>
          </a:fillRef>
          <a:effectRef idx="2">
            <a:schemeClr val="accent6"/>
          </a:effectRef>
          <a:fontRef idx="minor">
            <a:schemeClr val="tx1"/>
          </a:fontRef>
        </p:style>
      </p:cxnSp>
      <p:sp>
        <p:nvSpPr>
          <p:cNvPr id="37" name="TextBox 36">
            <a:extLst>
              <a:ext uri="{FF2B5EF4-FFF2-40B4-BE49-F238E27FC236}">
                <a16:creationId xmlns:a16="http://schemas.microsoft.com/office/drawing/2014/main" id="{EC80A50E-55BB-C721-CF47-CB8AE0FC598C}"/>
              </a:ext>
            </a:extLst>
          </p:cNvPr>
          <p:cNvSpPr txBox="1"/>
          <p:nvPr/>
        </p:nvSpPr>
        <p:spPr>
          <a:xfrm>
            <a:off x="5915940" y="1762272"/>
            <a:ext cx="6445018" cy="5386090"/>
          </a:xfrm>
          <a:prstGeom prst="rect">
            <a:avLst/>
          </a:prstGeom>
          <a:noFill/>
        </p:spPr>
        <p:txBody>
          <a:bodyPr wrap="square" rtlCol="0">
            <a:spAutoFit/>
          </a:bodyPr>
          <a:lstStyle/>
          <a:p>
            <a:r>
              <a:rPr lang="el-GR" sz="2000" b="1" dirty="0">
                <a:latin typeface="Calibri" panose="020F0502020204030204" pitchFamily="34" charset="0"/>
                <a:cs typeface="Calibri" panose="020F0502020204030204" pitchFamily="34" charset="0"/>
              </a:rPr>
              <a:t>ΣΤΑΘΜΟΙ ΑΠΟΘΗΚΕΥΣΗΣ ΗΛΕΚΤΡΙΚΗΣ ΕΝΕΡΓΕΙΑΣ</a:t>
            </a:r>
          </a:p>
          <a:p>
            <a:endParaRPr lang="el-GR" dirty="0">
              <a:latin typeface="Calibri" panose="020F0502020204030204" pitchFamily="34" charset="0"/>
              <a:cs typeface="Calibri" panose="020F0502020204030204" pitchFamily="34" charset="0"/>
            </a:endParaRPr>
          </a:p>
          <a:p>
            <a:r>
              <a:rPr lang="el-GR" b="1" dirty="0">
                <a:latin typeface="Calibri" panose="020F0502020204030204" pitchFamily="34" charset="0"/>
                <a:cs typeface="Calibri" panose="020F0502020204030204" pitchFamily="34" charset="0"/>
              </a:rPr>
              <a:t>Ν.3468/2006 άρθρο 18Β παρ.1</a:t>
            </a:r>
          </a:p>
          <a:p>
            <a:r>
              <a:rPr lang="el-GR" sz="1800" b="0" i="0" dirty="0">
                <a:solidFill>
                  <a:srgbClr val="242021"/>
                </a:solidFill>
                <a:effectLst/>
                <a:latin typeface="MyriadPro-Regular"/>
              </a:rPr>
              <a:t>«</a:t>
            </a:r>
            <a:r>
              <a:rPr lang="el-GR" sz="1800" b="0" i="1" dirty="0">
                <a:solidFill>
                  <a:srgbClr val="242021"/>
                </a:solidFill>
                <a:effectLst/>
                <a:latin typeface="MyriadPro-Regular"/>
              </a:rPr>
              <a:t>Με απόφαση του Υπουργού Περιβάλλοντος και</a:t>
            </a:r>
            <a:br>
              <a:rPr lang="el-GR" sz="1800" b="0" i="1" dirty="0">
                <a:solidFill>
                  <a:srgbClr val="242021"/>
                </a:solidFill>
                <a:effectLst/>
                <a:latin typeface="MyriadPro-Regular"/>
              </a:rPr>
            </a:br>
            <a:r>
              <a:rPr lang="el-GR" sz="1800" b="0" i="1" dirty="0">
                <a:solidFill>
                  <a:srgbClr val="242021"/>
                </a:solidFill>
                <a:effectLst/>
                <a:latin typeface="MyriadPro-Regular"/>
              </a:rPr>
              <a:t>Ενέργειας, δύναται να προβλέπεται η έκδοση Εγγυήσεων</a:t>
            </a:r>
            <a:br>
              <a:rPr lang="el-GR" sz="1800" b="0" i="1" dirty="0">
                <a:solidFill>
                  <a:srgbClr val="242021"/>
                </a:solidFill>
                <a:effectLst/>
                <a:latin typeface="MyriadPro-Regular"/>
              </a:rPr>
            </a:br>
            <a:r>
              <a:rPr lang="el-GR" sz="1800" b="0" i="1" dirty="0">
                <a:solidFill>
                  <a:srgbClr val="242021"/>
                </a:solidFill>
                <a:effectLst/>
                <a:latin typeface="MyriadPro-Regular"/>
              </a:rPr>
              <a:t>Προέλευσης για ενέργεια που παράγεται από άλλες πηγές ενέργειας, εκτός των Ανανεώσιμων Πηγών Ενέργειας</a:t>
            </a:r>
            <a:br>
              <a:rPr lang="el-GR" sz="1800" b="0" i="1" dirty="0">
                <a:solidFill>
                  <a:srgbClr val="242021"/>
                </a:solidFill>
                <a:effectLst/>
                <a:latin typeface="MyriadPro-Regular"/>
              </a:rPr>
            </a:br>
            <a:r>
              <a:rPr lang="el-GR" sz="1800" b="0" i="1" dirty="0">
                <a:solidFill>
                  <a:srgbClr val="242021"/>
                </a:solidFill>
                <a:effectLst/>
                <a:latin typeface="MyriadPro-Regular"/>
              </a:rPr>
              <a:t>(Α.Π.Ε.) και Συμπαραγωγής Ηλεκτρισμού και Θερμότητας</a:t>
            </a:r>
            <a:br>
              <a:rPr lang="el-GR" sz="1800" b="0" i="1" dirty="0">
                <a:solidFill>
                  <a:srgbClr val="242021"/>
                </a:solidFill>
                <a:effectLst/>
                <a:latin typeface="MyriadPro-Regular"/>
              </a:rPr>
            </a:br>
            <a:r>
              <a:rPr lang="el-GR" sz="1800" b="0" i="1" dirty="0">
                <a:solidFill>
                  <a:srgbClr val="242021"/>
                </a:solidFill>
                <a:effectLst/>
                <a:latin typeface="MyriadPro-Regular"/>
              </a:rPr>
              <a:t>Υψηλής Απόδοσης (Σ.Η.Θ.Υ.Α.) και να καθορίζονται σχετικά</a:t>
            </a:r>
            <a:br>
              <a:rPr lang="el-GR" sz="1800" b="0" i="1" dirty="0">
                <a:solidFill>
                  <a:srgbClr val="242021"/>
                </a:solidFill>
                <a:effectLst/>
                <a:latin typeface="MyriadPro-Regular"/>
              </a:rPr>
            </a:br>
            <a:r>
              <a:rPr lang="el-GR" sz="1800" b="0" i="1" dirty="0">
                <a:solidFill>
                  <a:srgbClr val="242021"/>
                </a:solidFill>
                <a:effectLst/>
                <a:latin typeface="MyriadPro-Regular"/>
              </a:rPr>
              <a:t>οι όροι, οι προϋποθέσεις και οι διαδικασίες έκδοσης αυτών.</a:t>
            </a:r>
            <a:r>
              <a:rPr lang="el-GR" sz="1800" b="0" i="0" dirty="0">
                <a:solidFill>
                  <a:srgbClr val="242021"/>
                </a:solidFill>
                <a:effectLst/>
                <a:latin typeface="MyriadPro-Regular"/>
              </a:rPr>
              <a:t>»</a:t>
            </a:r>
            <a:r>
              <a:rPr lang="el-GR" dirty="0"/>
              <a:t/>
            </a:r>
            <a:br>
              <a:rPr lang="el-GR" dirty="0"/>
            </a:br>
            <a:endParaRPr lang="el-GR" dirty="0">
              <a:latin typeface="Calibri" panose="020F0502020204030204" pitchFamily="34" charset="0"/>
              <a:cs typeface="Calibri" panose="020F0502020204030204" pitchFamily="34" charset="0"/>
            </a:endParaRPr>
          </a:p>
          <a:p>
            <a:r>
              <a:rPr lang="el-GR" b="1" dirty="0">
                <a:latin typeface="Calibri" panose="020F0502020204030204" pitchFamily="34" charset="0"/>
                <a:cs typeface="Calibri" panose="020F0502020204030204" pitchFamily="34" charset="0"/>
              </a:rPr>
              <a:t>Υπουργική Απόφαση </a:t>
            </a:r>
            <a:r>
              <a:rPr lang="el-GR" b="1" dirty="0" err="1">
                <a:latin typeface="Calibri" panose="020F0502020204030204" pitchFamily="34" charset="0"/>
                <a:cs typeface="Calibri" panose="020F0502020204030204" pitchFamily="34" charset="0"/>
              </a:rPr>
              <a:t>αριθμ</a:t>
            </a:r>
            <a:r>
              <a:rPr lang="el-GR" b="1" dirty="0">
                <a:latin typeface="Calibri" panose="020F0502020204030204" pitchFamily="34" charset="0"/>
                <a:cs typeface="Calibri" panose="020F0502020204030204" pitchFamily="34" charset="0"/>
              </a:rPr>
              <a:t>. ΥΠΕΝ/Δ ΑΠΕΕΚ/81331/3661 </a:t>
            </a:r>
          </a:p>
          <a:p>
            <a:r>
              <a:rPr lang="el-GR" b="1" dirty="0">
                <a:latin typeface="Calibri" panose="020F0502020204030204" pitchFamily="34" charset="0"/>
                <a:cs typeface="Calibri" panose="020F0502020204030204" pitchFamily="34" charset="0"/>
              </a:rPr>
              <a:t>Άρθρο 8 παρ.2 </a:t>
            </a:r>
            <a:r>
              <a:rPr lang="el-GR" dirty="0">
                <a:latin typeface="Calibri" panose="020F0502020204030204" pitchFamily="34" charset="0"/>
                <a:cs typeface="Calibri" panose="020F0502020204030204" pitchFamily="34" charset="0"/>
              </a:rPr>
              <a:t>«</a:t>
            </a:r>
            <a:r>
              <a:rPr lang="el-GR" sz="1800" b="0" i="1" dirty="0">
                <a:solidFill>
                  <a:srgbClr val="242021"/>
                </a:solidFill>
                <a:effectLst/>
                <a:latin typeface="MyriadPro-Regular"/>
              </a:rPr>
              <a:t>Σε περίπτωση Εγκατάστασης που δεν εμπίπτει σε ένα από τις περ. α) έως ζ) ανωτέρω, ο Φορέας Έκδοσης προτείνει μεθοδολογία για τον υπολογισμό της ηλεκτρικής ενέργειας που οφείλει να λαμβάνεται υπόψη για την έκδοση Εγγυήσεων Προέλευσης κατά αναλογία των ανωτέρω υπολογισμών και υποβάλει την μεθοδολογία για έγκριση στον Φορέα Ελέγχου</a:t>
            </a:r>
            <a:r>
              <a:rPr lang="el-GR" sz="1800" b="0" i="0" dirty="0">
                <a:solidFill>
                  <a:srgbClr val="242021"/>
                </a:solidFill>
                <a:effectLst/>
                <a:latin typeface="MyriadPro-Regular"/>
              </a:rPr>
              <a:t>.»</a:t>
            </a:r>
            <a:endParaRPr lang="el-GR" dirty="0">
              <a:latin typeface="Calibri" panose="020F0502020204030204" pitchFamily="34" charset="0"/>
              <a:cs typeface="Calibri" panose="020F0502020204030204" pitchFamily="34" charset="0"/>
            </a:endParaRPr>
          </a:p>
          <a:p>
            <a:endParaRPr lang="en-US" dirty="0">
              <a:latin typeface="Calibri" panose="020F0502020204030204" pitchFamily="34" charset="0"/>
              <a:cs typeface="Calibri" panose="020F0502020204030204" pitchFamily="34" charset="0"/>
            </a:endParaRPr>
          </a:p>
        </p:txBody>
      </p:sp>
      <p:sp>
        <p:nvSpPr>
          <p:cNvPr id="56" name="Rectangle 7">
            <a:extLst>
              <a:ext uri="{FF2B5EF4-FFF2-40B4-BE49-F238E27FC236}">
                <a16:creationId xmlns:a16="http://schemas.microsoft.com/office/drawing/2014/main" id="{D2A23630-1FCE-AD80-FB4D-DFC041A821F0}"/>
              </a:ext>
            </a:extLst>
          </p:cNvPr>
          <p:cNvSpPr>
            <a:spLocks noChangeArrowheads="1"/>
          </p:cNvSpPr>
          <p:nvPr/>
        </p:nvSpPr>
        <p:spPr bwMode="auto">
          <a:xfrm>
            <a:off x="3327546" y="4751683"/>
            <a:ext cx="130353" cy="7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64514" tIns="32257" rIns="64514" bIns="32257">
            <a:spAutoFit/>
          </a:bodyPr>
          <a:lstStyle>
            <a:lvl1pPr defTabSz="642938" eaLnBrk="0" hangingPunct="0">
              <a:defRPr>
                <a:solidFill>
                  <a:schemeClr val="tx1"/>
                </a:solidFill>
                <a:latin typeface="Calibri" panose="020F0502020204030204" pitchFamily="34" charset="0"/>
                <a:cs typeface="Arial" panose="020B0604020202020204" pitchFamily="34" charset="0"/>
              </a:defRPr>
            </a:lvl1pPr>
            <a:lvl2pPr marL="742950" indent="-285750" defTabSz="642938" eaLnBrk="0" hangingPunct="0">
              <a:defRPr>
                <a:solidFill>
                  <a:schemeClr val="tx1"/>
                </a:solidFill>
                <a:latin typeface="Calibri" panose="020F0502020204030204" pitchFamily="34" charset="0"/>
                <a:cs typeface="Arial" panose="020B0604020202020204" pitchFamily="34" charset="0"/>
              </a:defRPr>
            </a:lvl2pPr>
            <a:lvl3pPr marL="1143000" indent="-228600" defTabSz="642938" eaLnBrk="0" hangingPunct="0">
              <a:defRPr>
                <a:solidFill>
                  <a:schemeClr val="tx1"/>
                </a:solidFill>
                <a:latin typeface="Calibri" panose="020F0502020204030204" pitchFamily="34" charset="0"/>
                <a:cs typeface="Arial" panose="020B0604020202020204" pitchFamily="34" charset="0"/>
              </a:defRPr>
            </a:lvl3pPr>
            <a:lvl4pPr marL="1600200" indent="-228600" defTabSz="642938" eaLnBrk="0" hangingPunct="0">
              <a:defRPr>
                <a:solidFill>
                  <a:schemeClr val="tx1"/>
                </a:solidFill>
                <a:latin typeface="Calibri" panose="020F0502020204030204" pitchFamily="34" charset="0"/>
                <a:cs typeface="Arial" panose="020B0604020202020204" pitchFamily="34" charset="0"/>
              </a:defRPr>
            </a:lvl4pPr>
            <a:lvl5pPr marL="2057400" indent="-228600" defTabSz="642938" eaLnBrk="0" hangingPunct="0">
              <a:defRPr>
                <a:solidFill>
                  <a:schemeClr val="tx1"/>
                </a:solidFill>
                <a:latin typeface="Calibri" panose="020F0502020204030204" pitchFamily="34" charset="0"/>
                <a:cs typeface="Arial" panose="020B0604020202020204" pitchFamily="34" charset="0"/>
              </a:defRPr>
            </a:lvl5pPr>
            <a:lvl6pPr marL="2514600" indent="-228600" defTabSz="642938"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defTabSz="642938"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defTabSz="642938"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defTabSz="642938"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lnSpc>
                <a:spcPts val="5288"/>
              </a:lnSpc>
            </a:pPr>
            <a:endParaRPr lang="nl-NL" altLang="en-US" sz="4400">
              <a:solidFill>
                <a:schemeClr val="tx2"/>
              </a:solidFill>
            </a:endParaRPr>
          </a:p>
        </p:txBody>
      </p:sp>
      <p:grpSp>
        <p:nvGrpSpPr>
          <p:cNvPr id="94" name="Group 93">
            <a:extLst>
              <a:ext uri="{FF2B5EF4-FFF2-40B4-BE49-F238E27FC236}">
                <a16:creationId xmlns:a16="http://schemas.microsoft.com/office/drawing/2014/main" id="{0634B2F4-308A-D018-3572-ABD55D0A83D5}"/>
              </a:ext>
            </a:extLst>
          </p:cNvPr>
          <p:cNvGrpSpPr/>
          <p:nvPr/>
        </p:nvGrpSpPr>
        <p:grpSpPr>
          <a:xfrm>
            <a:off x="3312473" y="4751683"/>
            <a:ext cx="2285040" cy="819577"/>
            <a:chOff x="2652749" y="4195177"/>
            <a:chExt cx="2539396" cy="819577"/>
          </a:xfrm>
        </p:grpSpPr>
        <p:sp>
          <p:nvSpPr>
            <p:cNvPr id="57" name="Rectangle 26">
              <a:extLst>
                <a:ext uri="{FF2B5EF4-FFF2-40B4-BE49-F238E27FC236}">
                  <a16:creationId xmlns:a16="http://schemas.microsoft.com/office/drawing/2014/main" id="{FB937B94-7C86-269B-9AA1-096798BBA321}"/>
                </a:ext>
              </a:extLst>
            </p:cNvPr>
            <p:cNvSpPr>
              <a:spLocks noChangeArrowheads="1"/>
            </p:cNvSpPr>
            <p:nvPr/>
          </p:nvSpPr>
          <p:spPr bwMode="auto">
            <a:xfrm>
              <a:off x="2652749" y="4195177"/>
              <a:ext cx="2539396" cy="819577"/>
            </a:xfrm>
            <a:prstGeom prst="rect">
              <a:avLst/>
            </a:prstGeom>
            <a:ln>
              <a:headEnd/>
              <a:tailEnd/>
            </a:ln>
          </p:spPr>
          <p:style>
            <a:lnRef idx="3">
              <a:schemeClr val="lt1"/>
            </a:lnRef>
            <a:fillRef idx="1">
              <a:schemeClr val="accent2"/>
            </a:fillRef>
            <a:effectRef idx="1">
              <a:schemeClr val="accent2"/>
            </a:effectRef>
            <a:fontRef idx="minor">
              <a:schemeClr val="lt1"/>
            </a:fontRef>
          </p:style>
          <p:txBody>
            <a:bodyPr wrap="none" lIns="0" tIns="0" rIns="0" bIns="0"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endParaRPr lang="nl-NL" altLang="en-US"/>
            </a:p>
          </p:txBody>
        </p:sp>
        <p:sp>
          <p:nvSpPr>
            <p:cNvPr id="55" name="Tekstvak 50178">
              <a:extLst>
                <a:ext uri="{FF2B5EF4-FFF2-40B4-BE49-F238E27FC236}">
                  <a16:creationId xmlns:a16="http://schemas.microsoft.com/office/drawing/2014/main" id="{F3008D94-AA1F-D81F-9E70-006D14C6EA3D}"/>
                </a:ext>
              </a:extLst>
            </p:cNvPr>
            <p:cNvSpPr txBox="1">
              <a:spLocks noChangeArrowheads="1"/>
            </p:cNvSpPr>
            <p:nvPr/>
          </p:nvSpPr>
          <p:spPr bwMode="auto">
            <a:xfrm>
              <a:off x="2652749" y="4225510"/>
              <a:ext cx="2518371"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algn="ctr" eaLnBrk="1" hangingPunct="1">
                <a:defRPr/>
              </a:pPr>
              <a:r>
                <a:rPr lang="el-GR" sz="1600" dirty="0">
                  <a:ln w="12700">
                    <a:noFill/>
                    <a:prstDash val="solid"/>
                  </a:ln>
                  <a:solidFill>
                    <a:schemeClr val="bg1"/>
                  </a:solidFill>
                </a:rPr>
                <a:t>Ανάκληση Εγγυήσεων Προέλευσης</a:t>
              </a:r>
              <a:endParaRPr lang="en-GB" sz="1600" dirty="0">
                <a:solidFill>
                  <a:schemeClr val="bg1"/>
                </a:solidFill>
              </a:endParaRPr>
            </a:p>
          </p:txBody>
        </p:sp>
      </p:grpSp>
      <p:sp>
        <p:nvSpPr>
          <p:cNvPr id="96" name="Rectangle 26">
            <a:extLst>
              <a:ext uri="{FF2B5EF4-FFF2-40B4-BE49-F238E27FC236}">
                <a16:creationId xmlns:a16="http://schemas.microsoft.com/office/drawing/2014/main" id="{859A21FD-175C-09E6-1F45-54A35A6EFD54}"/>
              </a:ext>
            </a:extLst>
          </p:cNvPr>
          <p:cNvSpPr>
            <a:spLocks noChangeArrowheads="1"/>
          </p:cNvSpPr>
          <p:nvPr/>
        </p:nvSpPr>
        <p:spPr bwMode="auto">
          <a:xfrm>
            <a:off x="3329459" y="2458231"/>
            <a:ext cx="2236609" cy="802132"/>
          </a:xfrm>
          <a:prstGeom prst="rect">
            <a:avLst/>
          </a:prstGeom>
          <a:solidFill>
            <a:schemeClr val="accent4"/>
          </a:solidFill>
          <a:ln>
            <a:solidFill>
              <a:schemeClr val="accent4"/>
            </a:solidFill>
            <a:headEnd/>
            <a:tailEnd/>
          </a:ln>
        </p:spPr>
        <p:style>
          <a:lnRef idx="3">
            <a:schemeClr val="lt1"/>
          </a:lnRef>
          <a:fillRef idx="1">
            <a:schemeClr val="accent2"/>
          </a:fillRef>
          <a:effectRef idx="1">
            <a:schemeClr val="accent2"/>
          </a:effectRef>
          <a:fontRef idx="minor">
            <a:schemeClr val="lt1"/>
          </a:fontRef>
        </p:style>
        <p:txBody>
          <a:bodyPr wrap="none" lIns="0" tIns="0" rIns="0" bIns="0"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ctr" eaLnBrk="1" hangingPunct="1"/>
            <a:r>
              <a:rPr lang="el-GR" altLang="en-US" sz="1600" dirty="0">
                <a:ln w="0"/>
                <a:solidFill>
                  <a:schemeClr val="bg1"/>
                </a:solidFill>
                <a:effectLst>
                  <a:outerShdw blurRad="38100" dist="25400" dir="5400000" algn="ctr" rotWithShape="0">
                    <a:srgbClr val="6E747A">
                      <a:alpha val="43000"/>
                    </a:srgbClr>
                  </a:outerShdw>
                </a:effectLst>
              </a:rPr>
              <a:t>Έκδοση  Εγγυήσεων</a:t>
            </a:r>
          </a:p>
          <a:p>
            <a:pPr algn="ctr" eaLnBrk="1" hangingPunct="1"/>
            <a:r>
              <a:rPr lang="el-GR" altLang="en-US" sz="1600" dirty="0">
                <a:ln w="0"/>
                <a:solidFill>
                  <a:schemeClr val="bg1"/>
                </a:solidFill>
                <a:effectLst>
                  <a:outerShdw blurRad="38100" dist="25400" dir="5400000" algn="ctr" rotWithShape="0">
                    <a:srgbClr val="6E747A">
                      <a:alpha val="43000"/>
                    </a:srgbClr>
                  </a:outerShdw>
                </a:effectLst>
              </a:rPr>
              <a:t>Προέλευσης</a:t>
            </a:r>
            <a:endParaRPr lang="nl-NL" altLang="en-US" sz="1600" dirty="0">
              <a:ln w="0"/>
              <a:solidFill>
                <a:schemeClr val="bg1"/>
              </a:solidFill>
              <a:effectLst>
                <a:outerShdw blurRad="38100" dist="25400" dir="5400000" algn="ctr" rotWithShape="0">
                  <a:srgbClr val="6E747A">
                    <a:alpha val="43000"/>
                  </a:srgbClr>
                </a:outerShdw>
              </a:effectLst>
            </a:endParaRPr>
          </a:p>
        </p:txBody>
      </p:sp>
      <p:sp>
        <p:nvSpPr>
          <p:cNvPr id="97" name="Rectangle 26">
            <a:extLst>
              <a:ext uri="{FF2B5EF4-FFF2-40B4-BE49-F238E27FC236}">
                <a16:creationId xmlns:a16="http://schemas.microsoft.com/office/drawing/2014/main" id="{824CDF8D-D156-34E5-A34B-F4597390BD3B}"/>
              </a:ext>
            </a:extLst>
          </p:cNvPr>
          <p:cNvSpPr>
            <a:spLocks noChangeArrowheads="1"/>
          </p:cNvSpPr>
          <p:nvPr/>
        </p:nvSpPr>
        <p:spPr bwMode="auto">
          <a:xfrm>
            <a:off x="3300774" y="5596752"/>
            <a:ext cx="2285040" cy="740225"/>
          </a:xfrm>
          <a:prstGeom prst="rect">
            <a:avLst/>
          </a:prstGeom>
          <a:solidFill>
            <a:schemeClr val="accent4"/>
          </a:solidFill>
          <a:ln>
            <a:solidFill>
              <a:schemeClr val="accent4"/>
            </a:solidFill>
            <a:headEnd/>
            <a:tailEnd/>
          </a:ln>
        </p:spPr>
        <p:style>
          <a:lnRef idx="3">
            <a:schemeClr val="lt1"/>
          </a:lnRef>
          <a:fillRef idx="1">
            <a:schemeClr val="accent2"/>
          </a:fillRef>
          <a:effectRef idx="1">
            <a:schemeClr val="accent2"/>
          </a:effectRef>
          <a:fontRef idx="minor">
            <a:schemeClr val="lt1"/>
          </a:fontRef>
        </p:style>
        <p:txBody>
          <a:bodyPr wrap="none" lIns="0" tIns="0" rIns="0" bIns="0"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ctr" eaLnBrk="1" hangingPunct="1"/>
            <a:r>
              <a:rPr lang="el-GR" altLang="en-US" sz="1600" dirty="0">
                <a:ln w="0"/>
                <a:solidFill>
                  <a:schemeClr val="bg1"/>
                </a:solidFill>
                <a:effectLst>
                  <a:outerShdw blurRad="38100" dist="25400" dir="5400000" algn="ctr" rotWithShape="0">
                    <a:srgbClr val="6E747A">
                      <a:alpha val="43000"/>
                    </a:srgbClr>
                  </a:outerShdw>
                </a:effectLst>
              </a:rPr>
              <a:t>Έκδοση  Εγγυήσεων</a:t>
            </a:r>
          </a:p>
          <a:p>
            <a:pPr algn="ctr" eaLnBrk="1" hangingPunct="1"/>
            <a:r>
              <a:rPr lang="el-GR" altLang="en-US" sz="1600" dirty="0">
                <a:ln w="0"/>
                <a:solidFill>
                  <a:schemeClr val="bg1"/>
                </a:solidFill>
                <a:effectLst>
                  <a:outerShdw blurRad="38100" dist="25400" dir="5400000" algn="ctr" rotWithShape="0">
                    <a:srgbClr val="6E747A">
                      <a:alpha val="43000"/>
                    </a:srgbClr>
                  </a:outerShdw>
                </a:effectLst>
              </a:rPr>
              <a:t>Προέλευσης</a:t>
            </a:r>
            <a:endParaRPr lang="nl-NL" altLang="en-US" sz="1600" dirty="0">
              <a:ln w="0"/>
              <a:solidFill>
                <a:schemeClr val="bg1"/>
              </a:solidFill>
              <a:effectLst>
                <a:outerShdw blurRad="38100" dist="25400" dir="5400000" algn="ctr" rotWithShape="0">
                  <a:srgbClr val="6E747A">
                    <a:alpha val="43000"/>
                  </a:srgbClr>
                </a:outerShdw>
              </a:effectLst>
            </a:endParaRPr>
          </a:p>
        </p:txBody>
      </p:sp>
      <p:grpSp>
        <p:nvGrpSpPr>
          <p:cNvPr id="133" name="Group 132">
            <a:extLst>
              <a:ext uri="{FF2B5EF4-FFF2-40B4-BE49-F238E27FC236}">
                <a16:creationId xmlns:a16="http://schemas.microsoft.com/office/drawing/2014/main" id="{413B8139-8392-9539-8B73-E5F48D90F936}"/>
              </a:ext>
            </a:extLst>
          </p:cNvPr>
          <p:cNvGrpSpPr/>
          <p:nvPr/>
        </p:nvGrpSpPr>
        <p:grpSpPr>
          <a:xfrm>
            <a:off x="1082878" y="1981200"/>
            <a:ext cx="2161248" cy="4687404"/>
            <a:chOff x="319083" y="1981200"/>
            <a:chExt cx="1748888" cy="3928797"/>
          </a:xfrm>
        </p:grpSpPr>
        <p:pic>
          <p:nvPicPr>
            <p:cNvPr id="64" name="Afbeelding 13315">
              <a:extLst>
                <a:ext uri="{FF2B5EF4-FFF2-40B4-BE49-F238E27FC236}">
                  <a16:creationId xmlns:a16="http://schemas.microsoft.com/office/drawing/2014/main" id="{A97AAF17-EEDD-77D6-E801-FE73429FF8E1}"/>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592075" y="3165555"/>
              <a:ext cx="475896" cy="5125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8" name="Picture 67" descr="A black background with a black square&#10;&#10;Description automatically generated with medium confidence">
              <a:extLst>
                <a:ext uri="{FF2B5EF4-FFF2-40B4-BE49-F238E27FC236}">
                  <a16:creationId xmlns:a16="http://schemas.microsoft.com/office/drawing/2014/main" id="{DBDA3999-933D-3EA6-C29A-846625B01ACD}"/>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62188" y="5279969"/>
              <a:ext cx="603729" cy="630028"/>
            </a:xfrm>
            <a:prstGeom prst="rect">
              <a:avLst/>
            </a:prstGeom>
          </p:spPr>
        </p:pic>
        <p:cxnSp>
          <p:nvCxnSpPr>
            <p:cNvPr id="75" name="Straight Connector 74">
              <a:extLst>
                <a:ext uri="{FF2B5EF4-FFF2-40B4-BE49-F238E27FC236}">
                  <a16:creationId xmlns:a16="http://schemas.microsoft.com/office/drawing/2014/main" id="{E7498C80-0385-370E-0715-7251F8467A55}"/>
                </a:ext>
              </a:extLst>
            </p:cNvPr>
            <p:cNvCxnSpPr>
              <a:cxnSpLocks/>
            </p:cNvCxnSpPr>
            <p:nvPr/>
          </p:nvCxnSpPr>
          <p:spPr>
            <a:xfrm flipH="1" flipV="1">
              <a:off x="1796084" y="1981200"/>
              <a:ext cx="16659" cy="1054544"/>
            </a:xfrm>
            <a:prstGeom prst="line">
              <a:avLst/>
            </a:prstGeom>
            <a:ln w="28575"/>
          </p:spPr>
          <p:style>
            <a:lnRef idx="2">
              <a:schemeClr val="dk1"/>
            </a:lnRef>
            <a:fillRef idx="0">
              <a:schemeClr val="dk1"/>
            </a:fillRef>
            <a:effectRef idx="1">
              <a:schemeClr val="dk1"/>
            </a:effectRef>
            <a:fontRef idx="minor">
              <a:schemeClr val="tx1"/>
            </a:fontRef>
          </p:style>
        </p:cxnSp>
        <p:pic>
          <p:nvPicPr>
            <p:cNvPr id="81" name="Picture 80" descr="A black background with a black square&#10;&#10;Description automatically generated with medium confidence">
              <a:extLst>
                <a:ext uri="{FF2B5EF4-FFF2-40B4-BE49-F238E27FC236}">
                  <a16:creationId xmlns:a16="http://schemas.microsoft.com/office/drawing/2014/main" id="{B9FADE0B-6E0B-0BBA-7F7D-46D04937B72B}"/>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19083" y="2793321"/>
              <a:ext cx="732863" cy="662414"/>
            </a:xfrm>
            <a:prstGeom prst="rect">
              <a:avLst/>
            </a:prstGeom>
          </p:spPr>
        </p:pic>
        <p:grpSp>
          <p:nvGrpSpPr>
            <p:cNvPr id="123" name="Group 122">
              <a:extLst>
                <a:ext uri="{FF2B5EF4-FFF2-40B4-BE49-F238E27FC236}">
                  <a16:creationId xmlns:a16="http://schemas.microsoft.com/office/drawing/2014/main" id="{401A262F-10E1-C0E8-D22A-C7BE0C53A24D}"/>
                </a:ext>
              </a:extLst>
            </p:cNvPr>
            <p:cNvGrpSpPr/>
            <p:nvPr/>
          </p:nvGrpSpPr>
          <p:grpSpPr>
            <a:xfrm>
              <a:off x="622231" y="4439086"/>
              <a:ext cx="1173853" cy="617703"/>
              <a:chOff x="622231" y="3987263"/>
              <a:chExt cx="1173853" cy="617703"/>
            </a:xfrm>
          </p:grpSpPr>
          <p:sp>
            <p:nvSpPr>
              <p:cNvPr id="69" name="Flowchart: Connector 68">
                <a:extLst>
                  <a:ext uri="{FF2B5EF4-FFF2-40B4-BE49-F238E27FC236}">
                    <a16:creationId xmlns:a16="http://schemas.microsoft.com/office/drawing/2014/main" id="{BF434383-C683-F4BC-0278-9B9BFCD8C087}"/>
                  </a:ext>
                </a:extLst>
              </p:cNvPr>
              <p:cNvSpPr/>
              <p:nvPr/>
            </p:nvSpPr>
            <p:spPr>
              <a:xfrm>
                <a:off x="988884" y="4027599"/>
                <a:ext cx="190312" cy="196520"/>
              </a:xfrm>
              <a:prstGeom prst="flowChartConnector">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dirty="0"/>
              </a:p>
            </p:txBody>
          </p:sp>
          <p:sp>
            <p:nvSpPr>
              <p:cNvPr id="70" name="Flowchart: Connector 69">
                <a:extLst>
                  <a:ext uri="{FF2B5EF4-FFF2-40B4-BE49-F238E27FC236}">
                    <a16:creationId xmlns:a16="http://schemas.microsoft.com/office/drawing/2014/main" id="{1F9567BA-00C2-D832-9B81-FC206C73B901}"/>
                  </a:ext>
                </a:extLst>
              </p:cNvPr>
              <p:cNvSpPr/>
              <p:nvPr/>
            </p:nvSpPr>
            <p:spPr>
              <a:xfrm rot="8841385">
                <a:off x="892974" y="4031902"/>
                <a:ext cx="190312" cy="196520"/>
              </a:xfrm>
              <a:prstGeom prst="flowChartConnector">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dirty="0"/>
              </a:p>
            </p:txBody>
          </p:sp>
          <p:pic>
            <p:nvPicPr>
              <p:cNvPr id="74" name="Picture 73" descr="A black background with a black square&#10;&#10;Description automatically generated with medium confidence">
                <a:extLst>
                  <a:ext uri="{FF2B5EF4-FFF2-40B4-BE49-F238E27FC236}">
                    <a16:creationId xmlns:a16="http://schemas.microsoft.com/office/drawing/2014/main" id="{C69A3C4A-ABCC-DEA9-5C04-3BC510095C5D}"/>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rot="5400000">
                <a:off x="1298043" y="3981351"/>
                <a:ext cx="271434" cy="283258"/>
              </a:xfrm>
              <a:prstGeom prst="rect">
                <a:avLst/>
              </a:prstGeom>
            </p:spPr>
          </p:pic>
          <p:cxnSp>
            <p:nvCxnSpPr>
              <p:cNvPr id="103" name="Connector: Elbow 102">
                <a:extLst>
                  <a:ext uri="{FF2B5EF4-FFF2-40B4-BE49-F238E27FC236}">
                    <a16:creationId xmlns:a16="http://schemas.microsoft.com/office/drawing/2014/main" id="{B3ACE230-6315-601E-6DE5-6730036AAB86}"/>
                  </a:ext>
                </a:extLst>
              </p:cNvPr>
              <p:cNvCxnSpPr>
                <a:endCxn id="70" idx="5"/>
              </p:cNvCxnSpPr>
              <p:nvPr/>
            </p:nvCxnSpPr>
            <p:spPr>
              <a:xfrm rot="5400000" flipH="1" flipV="1">
                <a:off x="509606" y="4220577"/>
                <a:ext cx="497014" cy="271763"/>
              </a:xfrm>
              <a:prstGeom prst="bentConnector3">
                <a:avLst>
                  <a:gd name="adj1" fmla="val 98289"/>
                </a:avLst>
              </a:prstGeom>
            </p:spPr>
            <p:style>
              <a:lnRef idx="1">
                <a:schemeClr val="dk1"/>
              </a:lnRef>
              <a:fillRef idx="0">
                <a:schemeClr val="dk1"/>
              </a:fillRef>
              <a:effectRef idx="0">
                <a:schemeClr val="dk1"/>
              </a:effectRef>
              <a:fontRef idx="minor">
                <a:schemeClr val="tx1"/>
              </a:fontRef>
            </p:style>
          </p:cxnSp>
          <p:cxnSp>
            <p:nvCxnSpPr>
              <p:cNvPr id="106" name="Straight Connector 105">
                <a:extLst>
                  <a:ext uri="{FF2B5EF4-FFF2-40B4-BE49-F238E27FC236}">
                    <a16:creationId xmlns:a16="http://schemas.microsoft.com/office/drawing/2014/main" id="{DA17CF83-A8C0-2C80-72A8-4F38D4EC5802}"/>
                  </a:ext>
                </a:extLst>
              </p:cNvPr>
              <p:cNvCxnSpPr>
                <a:stCxn id="74" idx="2"/>
                <a:endCxn id="74" idx="2"/>
              </p:cNvCxnSpPr>
              <p:nvPr/>
            </p:nvCxnSpPr>
            <p:spPr>
              <a:xfrm>
                <a:off x="1292131" y="4122980"/>
                <a:ext cx="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8" name="Straight Connector 107">
                <a:extLst>
                  <a:ext uri="{FF2B5EF4-FFF2-40B4-BE49-F238E27FC236}">
                    <a16:creationId xmlns:a16="http://schemas.microsoft.com/office/drawing/2014/main" id="{83F754F9-3486-698D-0C8B-A083C3EE7EBE}"/>
                  </a:ext>
                </a:extLst>
              </p:cNvPr>
              <p:cNvCxnSpPr>
                <a:stCxn id="69" idx="6"/>
                <a:endCxn id="74" idx="2"/>
              </p:cNvCxnSpPr>
              <p:nvPr/>
            </p:nvCxnSpPr>
            <p:spPr>
              <a:xfrm flipV="1">
                <a:off x="1179196" y="4122980"/>
                <a:ext cx="112935" cy="2879"/>
              </a:xfrm>
              <a:prstGeom prst="line">
                <a:avLst/>
              </a:prstGeom>
            </p:spPr>
            <p:style>
              <a:lnRef idx="1">
                <a:schemeClr val="dk1"/>
              </a:lnRef>
              <a:fillRef idx="0">
                <a:schemeClr val="dk1"/>
              </a:fillRef>
              <a:effectRef idx="0">
                <a:schemeClr val="dk1"/>
              </a:effectRef>
              <a:fontRef idx="minor">
                <a:schemeClr val="tx1"/>
              </a:fontRef>
            </p:style>
          </p:cxnSp>
          <p:cxnSp>
            <p:nvCxnSpPr>
              <p:cNvPr id="112" name="Straight Connector 111">
                <a:extLst>
                  <a:ext uri="{FF2B5EF4-FFF2-40B4-BE49-F238E27FC236}">
                    <a16:creationId xmlns:a16="http://schemas.microsoft.com/office/drawing/2014/main" id="{5B7A2DDE-F9C4-5627-ABD8-DD1A659A10B7}"/>
                  </a:ext>
                </a:extLst>
              </p:cNvPr>
              <p:cNvCxnSpPr>
                <a:cxnSpLocks/>
                <a:stCxn id="74" idx="0"/>
              </p:cNvCxnSpPr>
              <p:nvPr/>
            </p:nvCxnSpPr>
            <p:spPr>
              <a:xfrm>
                <a:off x="1575389" y="4122980"/>
                <a:ext cx="220695" cy="0"/>
              </a:xfrm>
              <a:prstGeom prst="line">
                <a:avLst/>
              </a:prstGeom>
            </p:spPr>
            <p:style>
              <a:lnRef idx="1">
                <a:schemeClr val="dk1"/>
              </a:lnRef>
              <a:fillRef idx="0">
                <a:schemeClr val="dk1"/>
              </a:fillRef>
              <a:effectRef idx="0">
                <a:schemeClr val="dk1"/>
              </a:effectRef>
              <a:fontRef idx="minor">
                <a:schemeClr val="tx1"/>
              </a:fontRef>
            </p:style>
          </p:cxnSp>
        </p:grpSp>
        <p:cxnSp>
          <p:nvCxnSpPr>
            <p:cNvPr id="120" name="Straight Connector 119">
              <a:extLst>
                <a:ext uri="{FF2B5EF4-FFF2-40B4-BE49-F238E27FC236}">
                  <a16:creationId xmlns:a16="http://schemas.microsoft.com/office/drawing/2014/main" id="{6E75FD9A-218A-0F69-7449-A968EE55D3B5}"/>
                </a:ext>
              </a:extLst>
            </p:cNvPr>
            <p:cNvCxnSpPr>
              <a:cxnSpLocks/>
            </p:cNvCxnSpPr>
            <p:nvPr/>
          </p:nvCxnSpPr>
          <p:spPr>
            <a:xfrm flipV="1">
              <a:off x="1830023" y="3775373"/>
              <a:ext cx="0" cy="1281416"/>
            </a:xfrm>
            <a:prstGeom prst="line">
              <a:avLst/>
            </a:prstGeom>
            <a:ln w="28575"/>
          </p:spPr>
          <p:style>
            <a:lnRef idx="2">
              <a:schemeClr val="dk1"/>
            </a:lnRef>
            <a:fillRef idx="0">
              <a:schemeClr val="dk1"/>
            </a:fillRef>
            <a:effectRef idx="1">
              <a:schemeClr val="dk1"/>
            </a:effectRef>
            <a:fontRef idx="minor">
              <a:schemeClr val="tx1"/>
            </a:fontRef>
          </p:style>
        </p:cxnSp>
        <p:grpSp>
          <p:nvGrpSpPr>
            <p:cNvPr id="124" name="Group 123">
              <a:extLst>
                <a:ext uri="{FF2B5EF4-FFF2-40B4-BE49-F238E27FC236}">
                  <a16:creationId xmlns:a16="http://schemas.microsoft.com/office/drawing/2014/main" id="{495AAAD7-B020-633B-6916-4606ECB52AEB}"/>
                </a:ext>
              </a:extLst>
            </p:cNvPr>
            <p:cNvGrpSpPr/>
            <p:nvPr/>
          </p:nvGrpSpPr>
          <p:grpSpPr>
            <a:xfrm>
              <a:off x="622223" y="2144173"/>
              <a:ext cx="1173853" cy="617703"/>
              <a:chOff x="622231" y="3987263"/>
              <a:chExt cx="1173853" cy="617703"/>
            </a:xfrm>
          </p:grpSpPr>
          <p:sp>
            <p:nvSpPr>
              <p:cNvPr id="125" name="Flowchart: Connector 124">
                <a:extLst>
                  <a:ext uri="{FF2B5EF4-FFF2-40B4-BE49-F238E27FC236}">
                    <a16:creationId xmlns:a16="http://schemas.microsoft.com/office/drawing/2014/main" id="{F01DE5FA-8350-C1B3-3607-7B95AE3CAA34}"/>
                  </a:ext>
                </a:extLst>
              </p:cNvPr>
              <p:cNvSpPr/>
              <p:nvPr/>
            </p:nvSpPr>
            <p:spPr>
              <a:xfrm>
                <a:off x="988884" y="4027599"/>
                <a:ext cx="190312" cy="196520"/>
              </a:xfrm>
              <a:prstGeom prst="flowChartConnector">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dirty="0"/>
              </a:p>
            </p:txBody>
          </p:sp>
          <p:sp>
            <p:nvSpPr>
              <p:cNvPr id="126" name="Flowchart: Connector 125">
                <a:extLst>
                  <a:ext uri="{FF2B5EF4-FFF2-40B4-BE49-F238E27FC236}">
                    <a16:creationId xmlns:a16="http://schemas.microsoft.com/office/drawing/2014/main" id="{5E6C42EF-2B79-5C34-2489-B3ECAB81A60C}"/>
                  </a:ext>
                </a:extLst>
              </p:cNvPr>
              <p:cNvSpPr/>
              <p:nvPr/>
            </p:nvSpPr>
            <p:spPr>
              <a:xfrm rot="8841385">
                <a:off x="892974" y="4031902"/>
                <a:ext cx="190312" cy="196520"/>
              </a:xfrm>
              <a:prstGeom prst="flowChartConnector">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dirty="0"/>
              </a:p>
            </p:txBody>
          </p:sp>
          <p:pic>
            <p:nvPicPr>
              <p:cNvPr id="127" name="Picture 126" descr="A black background with a black square&#10;&#10;Description automatically generated with medium confidence">
                <a:extLst>
                  <a:ext uri="{FF2B5EF4-FFF2-40B4-BE49-F238E27FC236}">
                    <a16:creationId xmlns:a16="http://schemas.microsoft.com/office/drawing/2014/main" id="{8F66BBDB-E240-8C89-A593-556D0CAF27B2}"/>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rot="5400000">
                <a:off x="1298043" y="3981351"/>
                <a:ext cx="271434" cy="283258"/>
              </a:xfrm>
              <a:prstGeom prst="rect">
                <a:avLst/>
              </a:prstGeom>
            </p:spPr>
          </p:pic>
          <p:cxnSp>
            <p:nvCxnSpPr>
              <p:cNvPr id="128" name="Connector: Elbow 127">
                <a:extLst>
                  <a:ext uri="{FF2B5EF4-FFF2-40B4-BE49-F238E27FC236}">
                    <a16:creationId xmlns:a16="http://schemas.microsoft.com/office/drawing/2014/main" id="{46DAA5D7-74A5-BBF3-623D-60F41C9DFDB2}"/>
                  </a:ext>
                </a:extLst>
              </p:cNvPr>
              <p:cNvCxnSpPr>
                <a:endCxn id="126" idx="5"/>
              </p:cNvCxnSpPr>
              <p:nvPr/>
            </p:nvCxnSpPr>
            <p:spPr>
              <a:xfrm rot="5400000" flipH="1" flipV="1">
                <a:off x="509606" y="4220577"/>
                <a:ext cx="497014" cy="271763"/>
              </a:xfrm>
              <a:prstGeom prst="bentConnector3">
                <a:avLst>
                  <a:gd name="adj1" fmla="val 98289"/>
                </a:avLst>
              </a:prstGeom>
            </p:spPr>
            <p:style>
              <a:lnRef idx="1">
                <a:schemeClr val="dk1"/>
              </a:lnRef>
              <a:fillRef idx="0">
                <a:schemeClr val="dk1"/>
              </a:fillRef>
              <a:effectRef idx="0">
                <a:schemeClr val="dk1"/>
              </a:effectRef>
              <a:fontRef idx="minor">
                <a:schemeClr val="tx1"/>
              </a:fontRef>
            </p:style>
          </p:cxnSp>
          <p:cxnSp>
            <p:nvCxnSpPr>
              <p:cNvPr id="129" name="Straight Connector 128">
                <a:extLst>
                  <a:ext uri="{FF2B5EF4-FFF2-40B4-BE49-F238E27FC236}">
                    <a16:creationId xmlns:a16="http://schemas.microsoft.com/office/drawing/2014/main" id="{ECDF73FC-D4E7-2F41-6113-9E61D4C35163}"/>
                  </a:ext>
                </a:extLst>
              </p:cNvPr>
              <p:cNvCxnSpPr>
                <a:stCxn id="127" idx="2"/>
                <a:endCxn id="127" idx="2"/>
              </p:cNvCxnSpPr>
              <p:nvPr/>
            </p:nvCxnSpPr>
            <p:spPr>
              <a:xfrm>
                <a:off x="1292131" y="4122980"/>
                <a:ext cx="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0" name="Straight Connector 129">
                <a:extLst>
                  <a:ext uri="{FF2B5EF4-FFF2-40B4-BE49-F238E27FC236}">
                    <a16:creationId xmlns:a16="http://schemas.microsoft.com/office/drawing/2014/main" id="{D1A1451F-E9F9-9854-BEE4-E18C39C5522E}"/>
                  </a:ext>
                </a:extLst>
              </p:cNvPr>
              <p:cNvCxnSpPr>
                <a:stCxn id="125" idx="6"/>
                <a:endCxn id="127" idx="2"/>
              </p:cNvCxnSpPr>
              <p:nvPr/>
            </p:nvCxnSpPr>
            <p:spPr>
              <a:xfrm flipV="1">
                <a:off x="1179196" y="4122980"/>
                <a:ext cx="112935" cy="2879"/>
              </a:xfrm>
              <a:prstGeom prst="line">
                <a:avLst/>
              </a:prstGeom>
            </p:spPr>
            <p:style>
              <a:lnRef idx="1">
                <a:schemeClr val="dk1"/>
              </a:lnRef>
              <a:fillRef idx="0">
                <a:schemeClr val="dk1"/>
              </a:fillRef>
              <a:effectRef idx="0">
                <a:schemeClr val="dk1"/>
              </a:effectRef>
              <a:fontRef idx="minor">
                <a:schemeClr val="tx1"/>
              </a:fontRef>
            </p:style>
          </p:cxnSp>
          <p:cxnSp>
            <p:nvCxnSpPr>
              <p:cNvPr id="131" name="Straight Connector 130">
                <a:extLst>
                  <a:ext uri="{FF2B5EF4-FFF2-40B4-BE49-F238E27FC236}">
                    <a16:creationId xmlns:a16="http://schemas.microsoft.com/office/drawing/2014/main" id="{01EBE403-9427-F60F-0EC1-624F32327E26}"/>
                  </a:ext>
                </a:extLst>
              </p:cNvPr>
              <p:cNvCxnSpPr>
                <a:cxnSpLocks/>
                <a:stCxn id="127" idx="0"/>
              </p:cNvCxnSpPr>
              <p:nvPr/>
            </p:nvCxnSpPr>
            <p:spPr>
              <a:xfrm>
                <a:off x="1575389" y="4122980"/>
                <a:ext cx="220695" cy="0"/>
              </a:xfrm>
              <a:prstGeom prst="line">
                <a:avLst/>
              </a:prstGeom>
            </p:spPr>
            <p:style>
              <a:lnRef idx="1">
                <a:schemeClr val="dk1"/>
              </a:lnRef>
              <a:fillRef idx="0">
                <a:schemeClr val="dk1"/>
              </a:fillRef>
              <a:effectRef idx="0">
                <a:schemeClr val="dk1"/>
              </a:effectRef>
              <a:fontRef idx="minor">
                <a:schemeClr val="tx1"/>
              </a:fontRef>
            </p:style>
          </p:cxnSp>
        </p:grpSp>
      </p:grpSp>
      <p:cxnSp>
        <p:nvCxnSpPr>
          <p:cNvPr id="150" name="Connector: Elbow 149">
            <a:extLst>
              <a:ext uri="{FF2B5EF4-FFF2-40B4-BE49-F238E27FC236}">
                <a16:creationId xmlns:a16="http://schemas.microsoft.com/office/drawing/2014/main" id="{3B50B0E9-B256-1701-34FA-B54E50996989}"/>
              </a:ext>
            </a:extLst>
          </p:cNvPr>
          <p:cNvCxnSpPr>
            <a:endCxn id="96" idx="0"/>
          </p:cNvCxnSpPr>
          <p:nvPr/>
        </p:nvCxnSpPr>
        <p:spPr>
          <a:xfrm>
            <a:off x="3327546" y="2140720"/>
            <a:ext cx="1120218" cy="317511"/>
          </a:xfrm>
          <a:prstGeom prst="bentConnector2">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52" name="Connector: Elbow 151">
            <a:extLst>
              <a:ext uri="{FF2B5EF4-FFF2-40B4-BE49-F238E27FC236}">
                <a16:creationId xmlns:a16="http://schemas.microsoft.com/office/drawing/2014/main" id="{602C285A-AE5D-B4C2-BB0E-247C1DF27D74}"/>
              </a:ext>
            </a:extLst>
          </p:cNvPr>
          <p:cNvCxnSpPr>
            <a:stCxn id="96" idx="2"/>
            <a:endCxn id="55" idx="0"/>
          </p:cNvCxnSpPr>
          <p:nvPr/>
        </p:nvCxnSpPr>
        <p:spPr>
          <a:xfrm rot="5400000">
            <a:off x="3685823" y="4020074"/>
            <a:ext cx="1521653" cy="2230"/>
          </a:xfrm>
          <a:prstGeom prst="bentConnector3">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54" name="Straight Arrow Connector 153">
            <a:extLst>
              <a:ext uri="{FF2B5EF4-FFF2-40B4-BE49-F238E27FC236}">
                <a16:creationId xmlns:a16="http://schemas.microsoft.com/office/drawing/2014/main" id="{F0E7F344-D990-15C6-05DA-C9C4FBD90926}"/>
              </a:ext>
            </a:extLst>
          </p:cNvPr>
          <p:cNvCxnSpPr>
            <a:stCxn id="55" idx="1"/>
            <a:endCxn id="74" idx="0"/>
          </p:cNvCxnSpPr>
          <p:nvPr/>
        </p:nvCxnSpPr>
        <p:spPr>
          <a:xfrm flipH="1">
            <a:off x="2635401" y="5074404"/>
            <a:ext cx="677072" cy="1196"/>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56" name="Straight Arrow Connector 155">
            <a:extLst>
              <a:ext uri="{FF2B5EF4-FFF2-40B4-BE49-F238E27FC236}">
                <a16:creationId xmlns:a16="http://schemas.microsoft.com/office/drawing/2014/main" id="{A29F5959-6E12-E204-9520-C77291A009FE}"/>
              </a:ext>
            </a:extLst>
          </p:cNvPr>
          <p:cNvCxnSpPr/>
          <p:nvPr/>
        </p:nvCxnSpPr>
        <p:spPr>
          <a:xfrm>
            <a:off x="2656021" y="6040366"/>
            <a:ext cx="644753" cy="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9964075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 name="Picture 30">
            <a:extLst>
              <a:ext uri="{FF2B5EF4-FFF2-40B4-BE49-F238E27FC236}">
                <a16:creationId xmlns:a16="http://schemas.microsoft.com/office/drawing/2014/main" id="{0BAFEABE-5208-FA3A-1554-998FB829C1BF}"/>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62188" y="189396"/>
            <a:ext cx="1207458" cy="1207458"/>
          </a:xfrm>
          <a:prstGeom prst="rect">
            <a:avLst/>
          </a:prstGeom>
          <a:noFill/>
        </p:spPr>
      </p:pic>
      <p:sp>
        <p:nvSpPr>
          <p:cNvPr id="32" name="Title 4">
            <a:extLst>
              <a:ext uri="{FF2B5EF4-FFF2-40B4-BE49-F238E27FC236}">
                <a16:creationId xmlns:a16="http://schemas.microsoft.com/office/drawing/2014/main" id="{8739F4FE-6F64-0EAF-224B-D7C405733518}"/>
              </a:ext>
            </a:extLst>
          </p:cNvPr>
          <p:cNvSpPr txBox="1">
            <a:spLocks/>
          </p:cNvSpPr>
          <p:nvPr/>
        </p:nvSpPr>
        <p:spPr>
          <a:xfrm>
            <a:off x="2480331" y="409894"/>
            <a:ext cx="8147782" cy="986960"/>
          </a:xfrm>
          <a:prstGeom prst="rect">
            <a:avLst/>
          </a:prstGeom>
          <a:noFill/>
        </p:spPr>
        <p:txBody>
          <a:bodyPr vert="horz" lIns="91440" tIns="45720" rIns="91440" bIns="45720" rtlCol="0" anchor="ctr">
            <a:normAutofit fontScale="9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l-GR" sz="3600" cap="small" dirty="0" err="1">
                <a:ln w="0"/>
                <a:solidFill>
                  <a:srgbClr val="005FBD"/>
                </a:solidFill>
                <a:latin typeface="Century" panose="02040604050505020304" pitchFamily="18" charset="0"/>
                <a:ea typeface="+mn-ea"/>
                <a:cs typeface="Calibri Light" panose="020F0302020204030204" pitchFamily="34" charset="0"/>
              </a:rPr>
              <a:t>Αποθηκευση</a:t>
            </a:r>
            <a:r>
              <a:rPr lang="el-GR" sz="3600" cap="small" dirty="0">
                <a:ln w="0"/>
                <a:solidFill>
                  <a:srgbClr val="005FBD"/>
                </a:solidFill>
                <a:latin typeface="Century" panose="02040604050505020304" pitchFamily="18" charset="0"/>
                <a:ea typeface="+mn-ea"/>
                <a:cs typeface="Calibri Light" panose="020F0302020204030204" pitchFamily="34" charset="0"/>
              </a:rPr>
              <a:t> &amp; </a:t>
            </a:r>
            <a:r>
              <a:rPr lang="el-GR" sz="3600" cap="small" dirty="0" err="1">
                <a:ln w="0"/>
                <a:solidFill>
                  <a:srgbClr val="005FBD"/>
                </a:solidFill>
                <a:latin typeface="Century" panose="02040604050505020304" pitchFamily="18" charset="0"/>
                <a:ea typeface="+mn-ea"/>
                <a:cs typeface="Calibri Light" panose="020F0302020204030204" pitchFamily="34" charset="0"/>
              </a:rPr>
              <a:t>Εγγυησεισ</a:t>
            </a:r>
            <a:r>
              <a:rPr lang="el-GR" sz="3600" cap="small" dirty="0">
                <a:ln w="0"/>
                <a:solidFill>
                  <a:srgbClr val="005FBD"/>
                </a:solidFill>
                <a:latin typeface="Century" panose="02040604050505020304" pitchFamily="18" charset="0"/>
                <a:ea typeface="+mn-ea"/>
                <a:cs typeface="Calibri Light" panose="020F0302020204030204" pitchFamily="34" charset="0"/>
              </a:rPr>
              <a:t> </a:t>
            </a:r>
            <a:r>
              <a:rPr lang="el-GR" cap="small" dirty="0" err="1">
                <a:ln w="0"/>
                <a:solidFill>
                  <a:srgbClr val="005FBD"/>
                </a:solidFill>
                <a:latin typeface="Century" panose="02040604050505020304" pitchFamily="18" charset="0"/>
                <a:ea typeface="+mn-ea"/>
                <a:cs typeface="Calibri Light" panose="020F0302020204030204" pitchFamily="34" charset="0"/>
              </a:rPr>
              <a:t>π</a:t>
            </a:r>
            <a:r>
              <a:rPr lang="el-GR" sz="3600" cap="small" dirty="0" err="1">
                <a:ln w="0"/>
                <a:solidFill>
                  <a:srgbClr val="005FBD"/>
                </a:solidFill>
                <a:latin typeface="Century" panose="02040604050505020304" pitchFamily="18" charset="0"/>
                <a:ea typeface="+mn-ea"/>
                <a:cs typeface="Calibri Light" panose="020F0302020204030204" pitchFamily="34" charset="0"/>
              </a:rPr>
              <a:t>ροελευσησ</a:t>
            </a:r>
            <a:r>
              <a:rPr lang="el-GR" sz="3600" cap="small" dirty="0">
                <a:ln w="0"/>
                <a:solidFill>
                  <a:srgbClr val="005FBD"/>
                </a:solidFill>
                <a:latin typeface="Century" panose="02040604050505020304" pitchFamily="18" charset="0"/>
                <a:ea typeface="+mn-ea"/>
                <a:cs typeface="Calibri Light" panose="020F0302020204030204" pitchFamily="34" charset="0"/>
              </a:rPr>
              <a:t> </a:t>
            </a:r>
          </a:p>
        </p:txBody>
      </p:sp>
      <p:cxnSp>
        <p:nvCxnSpPr>
          <p:cNvPr id="33" name="Straight Connector 32">
            <a:extLst>
              <a:ext uri="{FF2B5EF4-FFF2-40B4-BE49-F238E27FC236}">
                <a16:creationId xmlns:a16="http://schemas.microsoft.com/office/drawing/2014/main" id="{A50BE57E-E174-83DB-44A4-8B125872A821}"/>
              </a:ext>
            </a:extLst>
          </p:cNvPr>
          <p:cNvCxnSpPr>
            <a:cxnSpLocks/>
          </p:cNvCxnSpPr>
          <p:nvPr/>
        </p:nvCxnSpPr>
        <p:spPr>
          <a:xfrm flipV="1">
            <a:off x="0" y="1590806"/>
            <a:ext cx="12192000" cy="100208"/>
          </a:xfrm>
          <a:prstGeom prst="line">
            <a:avLst/>
          </a:prstGeom>
        </p:spPr>
        <p:style>
          <a:lnRef idx="3">
            <a:schemeClr val="accent6"/>
          </a:lnRef>
          <a:fillRef idx="0">
            <a:schemeClr val="accent6"/>
          </a:fillRef>
          <a:effectRef idx="2">
            <a:schemeClr val="accent6"/>
          </a:effectRef>
          <a:fontRef idx="minor">
            <a:schemeClr val="tx1"/>
          </a:fontRef>
        </p:style>
      </p:cxnSp>
      <p:sp>
        <p:nvSpPr>
          <p:cNvPr id="37" name="TextBox 36">
            <a:extLst>
              <a:ext uri="{FF2B5EF4-FFF2-40B4-BE49-F238E27FC236}">
                <a16:creationId xmlns:a16="http://schemas.microsoft.com/office/drawing/2014/main" id="{EC80A50E-55BB-C721-CF47-CB8AE0FC598C}"/>
              </a:ext>
            </a:extLst>
          </p:cNvPr>
          <p:cNvSpPr txBox="1"/>
          <p:nvPr/>
        </p:nvSpPr>
        <p:spPr>
          <a:xfrm>
            <a:off x="5915940" y="1762272"/>
            <a:ext cx="5691559" cy="4832092"/>
          </a:xfrm>
          <a:prstGeom prst="rect">
            <a:avLst/>
          </a:prstGeom>
          <a:noFill/>
        </p:spPr>
        <p:txBody>
          <a:bodyPr wrap="square" rtlCol="0">
            <a:spAutoFit/>
          </a:bodyPr>
          <a:lstStyle/>
          <a:p>
            <a:r>
              <a:rPr lang="el-GR" sz="2000" b="1" dirty="0">
                <a:latin typeface="Calibri" panose="020F0502020204030204" pitchFamily="34" charset="0"/>
                <a:cs typeface="Calibri" panose="020F0502020204030204" pitchFamily="34" charset="0"/>
              </a:rPr>
              <a:t>ΣΤΑΘΜΟΙ ΑΠΟΘΗΚΕΥΣΗΣ ΗΛΕΚΤΡΙΚΗΣ ΕΝΕΡΓΕΙΑΣ</a:t>
            </a:r>
          </a:p>
          <a:p>
            <a:endParaRPr lang="en-US" dirty="0">
              <a:latin typeface="Calibri" panose="020F0502020204030204" pitchFamily="34" charset="0"/>
              <a:cs typeface="Calibri" panose="020F0502020204030204" pitchFamily="34" charset="0"/>
            </a:endParaRPr>
          </a:p>
          <a:p>
            <a:r>
              <a:rPr lang="en-US" dirty="0">
                <a:latin typeface="Calibri" panose="020F0502020204030204" pitchFamily="34" charset="0"/>
                <a:cs typeface="Calibri" panose="020F0502020204030204" pitchFamily="34" charset="0"/>
              </a:rPr>
              <a:t>EECS® Rules</a:t>
            </a:r>
          </a:p>
          <a:p>
            <a:r>
              <a:rPr lang="en-US" dirty="0">
                <a:latin typeface="Calibri" panose="020F0502020204030204" pitchFamily="34" charset="0"/>
                <a:cs typeface="Calibri" panose="020F0502020204030204" pitchFamily="34" charset="0"/>
              </a:rPr>
              <a:t>C3.7 Data registration related to EECS storage issuance</a:t>
            </a:r>
          </a:p>
          <a:p>
            <a:endParaRPr lang="el-GR" dirty="0">
              <a:latin typeface="Calibri" panose="020F0502020204030204" pitchFamily="34" charset="0"/>
              <a:cs typeface="Calibri" panose="020F0502020204030204" pitchFamily="34" charset="0"/>
            </a:endParaRPr>
          </a:p>
          <a:p>
            <a:r>
              <a:rPr lang="el-GR" dirty="0">
                <a:latin typeface="Calibri" panose="020F0502020204030204" pitchFamily="34" charset="0"/>
                <a:cs typeface="Calibri" panose="020F0502020204030204" pitchFamily="34" charset="0"/>
              </a:rPr>
              <a:t>Για την έκδοση Ε.Π. της ενέργειας που εγχέεται στο δίκτυο</a:t>
            </a:r>
          </a:p>
          <a:p>
            <a:r>
              <a:rPr lang="el-GR" dirty="0">
                <a:latin typeface="Calibri" panose="020F0502020204030204" pitchFamily="34" charset="0"/>
                <a:cs typeface="Calibri" panose="020F0502020204030204" pitchFamily="34" charset="0"/>
              </a:rPr>
              <a:t>ανακαλούνται Ε.Π. για την ενέργεια που καταναλώνεται από το δίκτυο.</a:t>
            </a:r>
          </a:p>
          <a:p>
            <a:endParaRPr lang="el-GR" dirty="0">
              <a:latin typeface="Calibri" panose="020F0502020204030204" pitchFamily="34" charset="0"/>
              <a:cs typeface="Calibri" panose="020F0502020204030204" pitchFamily="34" charset="0"/>
            </a:endParaRPr>
          </a:p>
          <a:p>
            <a:r>
              <a:rPr lang="el-GR" dirty="0">
                <a:latin typeface="Calibri" panose="020F0502020204030204" pitchFamily="34" charset="0"/>
                <a:cs typeface="Calibri" panose="020F0502020204030204" pitchFamily="34" charset="0"/>
              </a:rPr>
              <a:t>Ε.Π. που εκδίδονται:</a:t>
            </a:r>
          </a:p>
          <a:p>
            <a:pPr marL="285750" indent="-285750">
              <a:buFontTx/>
              <a:buChar char="-"/>
            </a:pPr>
            <a:r>
              <a:rPr lang="el-GR" dirty="0">
                <a:latin typeface="Calibri" panose="020F0502020204030204" pitchFamily="34" charset="0"/>
                <a:cs typeface="Calibri" panose="020F0502020204030204" pitchFamily="34" charset="0"/>
              </a:rPr>
              <a:t>Νέος Μοναδικός Αριθμός Ε.Π.</a:t>
            </a:r>
          </a:p>
          <a:p>
            <a:pPr marL="285750" indent="-285750">
              <a:buFontTx/>
              <a:buChar char="-"/>
            </a:pPr>
            <a:r>
              <a:rPr lang="el-GR" dirty="0">
                <a:latin typeface="Calibri" panose="020F0502020204030204" pitchFamily="34" charset="0"/>
                <a:cs typeface="Calibri" panose="020F0502020204030204" pitchFamily="34" charset="0"/>
              </a:rPr>
              <a:t>Νέα Περίοδος Παραγωγής</a:t>
            </a:r>
          </a:p>
          <a:p>
            <a:pPr marL="285750" indent="-285750">
              <a:buFontTx/>
              <a:buChar char="-"/>
            </a:pPr>
            <a:r>
              <a:rPr lang="el-GR" dirty="0">
                <a:latin typeface="Calibri" panose="020F0502020204030204" pitchFamily="34" charset="0"/>
                <a:cs typeface="Calibri" panose="020F0502020204030204" pitchFamily="34" charset="0"/>
              </a:rPr>
              <a:t>Ίδια στοιχεία με τις Ε.Π. που ανακλήθηκαν</a:t>
            </a:r>
          </a:p>
          <a:p>
            <a:endParaRPr lang="el-GR" dirty="0">
              <a:latin typeface="Calibri" panose="020F0502020204030204" pitchFamily="34" charset="0"/>
              <a:cs typeface="Calibri" panose="020F0502020204030204" pitchFamily="34" charset="0"/>
            </a:endParaRPr>
          </a:p>
          <a:p>
            <a:r>
              <a:rPr lang="el-GR" dirty="0">
                <a:latin typeface="Calibri" panose="020F0502020204030204" pitchFamily="34" charset="0"/>
                <a:cs typeface="Calibri" panose="020F0502020204030204" pitchFamily="34" charset="0"/>
              </a:rPr>
              <a:t>Απώλειες: μέρος των Ε.Π. που ανακαλούνται αφορούν τις απώλειες στον αποθηκευτικό σταθμό</a:t>
            </a:r>
          </a:p>
          <a:p>
            <a:endParaRPr lang="en-US" dirty="0">
              <a:latin typeface="Calibri" panose="020F0502020204030204" pitchFamily="34" charset="0"/>
              <a:cs typeface="Calibri" panose="020F0502020204030204" pitchFamily="34" charset="0"/>
            </a:endParaRPr>
          </a:p>
        </p:txBody>
      </p:sp>
      <p:sp>
        <p:nvSpPr>
          <p:cNvPr id="56" name="Rectangle 7">
            <a:extLst>
              <a:ext uri="{FF2B5EF4-FFF2-40B4-BE49-F238E27FC236}">
                <a16:creationId xmlns:a16="http://schemas.microsoft.com/office/drawing/2014/main" id="{D2A23630-1FCE-AD80-FB4D-DFC041A821F0}"/>
              </a:ext>
            </a:extLst>
          </p:cNvPr>
          <p:cNvSpPr>
            <a:spLocks noChangeArrowheads="1"/>
          </p:cNvSpPr>
          <p:nvPr/>
        </p:nvSpPr>
        <p:spPr bwMode="auto">
          <a:xfrm>
            <a:off x="3327546" y="4751683"/>
            <a:ext cx="130353" cy="7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64514" tIns="32257" rIns="64514" bIns="32257">
            <a:spAutoFit/>
          </a:bodyPr>
          <a:lstStyle>
            <a:lvl1pPr defTabSz="642938" eaLnBrk="0" hangingPunct="0">
              <a:defRPr>
                <a:solidFill>
                  <a:schemeClr val="tx1"/>
                </a:solidFill>
                <a:latin typeface="Calibri" panose="020F0502020204030204" pitchFamily="34" charset="0"/>
                <a:cs typeface="Arial" panose="020B0604020202020204" pitchFamily="34" charset="0"/>
              </a:defRPr>
            </a:lvl1pPr>
            <a:lvl2pPr marL="742950" indent="-285750" defTabSz="642938" eaLnBrk="0" hangingPunct="0">
              <a:defRPr>
                <a:solidFill>
                  <a:schemeClr val="tx1"/>
                </a:solidFill>
                <a:latin typeface="Calibri" panose="020F0502020204030204" pitchFamily="34" charset="0"/>
                <a:cs typeface="Arial" panose="020B0604020202020204" pitchFamily="34" charset="0"/>
              </a:defRPr>
            </a:lvl2pPr>
            <a:lvl3pPr marL="1143000" indent="-228600" defTabSz="642938" eaLnBrk="0" hangingPunct="0">
              <a:defRPr>
                <a:solidFill>
                  <a:schemeClr val="tx1"/>
                </a:solidFill>
                <a:latin typeface="Calibri" panose="020F0502020204030204" pitchFamily="34" charset="0"/>
                <a:cs typeface="Arial" panose="020B0604020202020204" pitchFamily="34" charset="0"/>
              </a:defRPr>
            </a:lvl3pPr>
            <a:lvl4pPr marL="1600200" indent="-228600" defTabSz="642938" eaLnBrk="0" hangingPunct="0">
              <a:defRPr>
                <a:solidFill>
                  <a:schemeClr val="tx1"/>
                </a:solidFill>
                <a:latin typeface="Calibri" panose="020F0502020204030204" pitchFamily="34" charset="0"/>
                <a:cs typeface="Arial" panose="020B0604020202020204" pitchFamily="34" charset="0"/>
              </a:defRPr>
            </a:lvl4pPr>
            <a:lvl5pPr marL="2057400" indent="-228600" defTabSz="642938" eaLnBrk="0" hangingPunct="0">
              <a:defRPr>
                <a:solidFill>
                  <a:schemeClr val="tx1"/>
                </a:solidFill>
                <a:latin typeface="Calibri" panose="020F0502020204030204" pitchFamily="34" charset="0"/>
                <a:cs typeface="Arial" panose="020B0604020202020204" pitchFamily="34" charset="0"/>
              </a:defRPr>
            </a:lvl5pPr>
            <a:lvl6pPr marL="2514600" indent="-228600" defTabSz="642938"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defTabSz="642938"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defTabSz="642938"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defTabSz="642938"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lnSpc>
                <a:spcPts val="5288"/>
              </a:lnSpc>
            </a:pPr>
            <a:endParaRPr lang="nl-NL" altLang="en-US" sz="4400">
              <a:solidFill>
                <a:schemeClr val="tx2"/>
              </a:solidFill>
            </a:endParaRPr>
          </a:p>
        </p:txBody>
      </p:sp>
      <p:grpSp>
        <p:nvGrpSpPr>
          <p:cNvPr id="94" name="Group 93">
            <a:extLst>
              <a:ext uri="{FF2B5EF4-FFF2-40B4-BE49-F238E27FC236}">
                <a16:creationId xmlns:a16="http://schemas.microsoft.com/office/drawing/2014/main" id="{0634B2F4-308A-D018-3572-ABD55D0A83D5}"/>
              </a:ext>
            </a:extLst>
          </p:cNvPr>
          <p:cNvGrpSpPr/>
          <p:nvPr/>
        </p:nvGrpSpPr>
        <p:grpSpPr>
          <a:xfrm>
            <a:off x="3312473" y="4751683"/>
            <a:ext cx="2285040" cy="819577"/>
            <a:chOff x="2652749" y="4195177"/>
            <a:chExt cx="2539396" cy="819577"/>
          </a:xfrm>
        </p:grpSpPr>
        <p:sp>
          <p:nvSpPr>
            <p:cNvPr id="57" name="Rectangle 26">
              <a:extLst>
                <a:ext uri="{FF2B5EF4-FFF2-40B4-BE49-F238E27FC236}">
                  <a16:creationId xmlns:a16="http://schemas.microsoft.com/office/drawing/2014/main" id="{FB937B94-7C86-269B-9AA1-096798BBA321}"/>
                </a:ext>
              </a:extLst>
            </p:cNvPr>
            <p:cNvSpPr>
              <a:spLocks noChangeArrowheads="1"/>
            </p:cNvSpPr>
            <p:nvPr/>
          </p:nvSpPr>
          <p:spPr bwMode="auto">
            <a:xfrm>
              <a:off x="2652749" y="4195177"/>
              <a:ext cx="2539396" cy="819577"/>
            </a:xfrm>
            <a:prstGeom prst="rect">
              <a:avLst/>
            </a:prstGeom>
            <a:ln>
              <a:headEnd/>
              <a:tailEnd/>
            </a:ln>
          </p:spPr>
          <p:style>
            <a:lnRef idx="3">
              <a:schemeClr val="lt1"/>
            </a:lnRef>
            <a:fillRef idx="1">
              <a:schemeClr val="accent2"/>
            </a:fillRef>
            <a:effectRef idx="1">
              <a:schemeClr val="accent2"/>
            </a:effectRef>
            <a:fontRef idx="minor">
              <a:schemeClr val="lt1"/>
            </a:fontRef>
          </p:style>
          <p:txBody>
            <a:bodyPr wrap="none" lIns="0" tIns="0" rIns="0" bIns="0"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endParaRPr lang="nl-NL" altLang="en-US"/>
            </a:p>
          </p:txBody>
        </p:sp>
        <p:sp>
          <p:nvSpPr>
            <p:cNvPr id="55" name="Tekstvak 50178">
              <a:extLst>
                <a:ext uri="{FF2B5EF4-FFF2-40B4-BE49-F238E27FC236}">
                  <a16:creationId xmlns:a16="http://schemas.microsoft.com/office/drawing/2014/main" id="{F3008D94-AA1F-D81F-9E70-006D14C6EA3D}"/>
                </a:ext>
              </a:extLst>
            </p:cNvPr>
            <p:cNvSpPr txBox="1">
              <a:spLocks noChangeArrowheads="1"/>
            </p:cNvSpPr>
            <p:nvPr/>
          </p:nvSpPr>
          <p:spPr bwMode="auto">
            <a:xfrm>
              <a:off x="2652749" y="4225510"/>
              <a:ext cx="2518371"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algn="ctr" eaLnBrk="1" hangingPunct="1">
                <a:defRPr/>
              </a:pPr>
              <a:r>
                <a:rPr lang="el-GR" sz="1600" dirty="0">
                  <a:ln w="12700">
                    <a:noFill/>
                    <a:prstDash val="solid"/>
                  </a:ln>
                  <a:solidFill>
                    <a:schemeClr val="bg1"/>
                  </a:solidFill>
                </a:rPr>
                <a:t>Ανάκληση Εγγυήσεων Προέλευσης</a:t>
              </a:r>
              <a:endParaRPr lang="en-GB" sz="1600" dirty="0">
                <a:solidFill>
                  <a:schemeClr val="bg1"/>
                </a:solidFill>
              </a:endParaRPr>
            </a:p>
          </p:txBody>
        </p:sp>
      </p:grpSp>
      <p:sp>
        <p:nvSpPr>
          <p:cNvPr id="96" name="Rectangle 26">
            <a:extLst>
              <a:ext uri="{FF2B5EF4-FFF2-40B4-BE49-F238E27FC236}">
                <a16:creationId xmlns:a16="http://schemas.microsoft.com/office/drawing/2014/main" id="{859A21FD-175C-09E6-1F45-54A35A6EFD54}"/>
              </a:ext>
            </a:extLst>
          </p:cNvPr>
          <p:cNvSpPr>
            <a:spLocks noChangeArrowheads="1"/>
          </p:cNvSpPr>
          <p:nvPr/>
        </p:nvSpPr>
        <p:spPr bwMode="auto">
          <a:xfrm>
            <a:off x="3329459" y="2458231"/>
            <a:ext cx="2236609" cy="802132"/>
          </a:xfrm>
          <a:prstGeom prst="rect">
            <a:avLst/>
          </a:prstGeom>
          <a:solidFill>
            <a:schemeClr val="accent4"/>
          </a:solidFill>
          <a:ln>
            <a:solidFill>
              <a:schemeClr val="accent4"/>
            </a:solidFill>
            <a:headEnd/>
            <a:tailEnd/>
          </a:ln>
        </p:spPr>
        <p:style>
          <a:lnRef idx="3">
            <a:schemeClr val="lt1"/>
          </a:lnRef>
          <a:fillRef idx="1">
            <a:schemeClr val="accent2"/>
          </a:fillRef>
          <a:effectRef idx="1">
            <a:schemeClr val="accent2"/>
          </a:effectRef>
          <a:fontRef idx="minor">
            <a:schemeClr val="lt1"/>
          </a:fontRef>
        </p:style>
        <p:txBody>
          <a:bodyPr wrap="none" lIns="0" tIns="0" rIns="0" bIns="0"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ctr" eaLnBrk="1" hangingPunct="1"/>
            <a:r>
              <a:rPr lang="el-GR" altLang="en-US" sz="1600" dirty="0">
                <a:ln w="0"/>
                <a:solidFill>
                  <a:schemeClr val="bg1"/>
                </a:solidFill>
                <a:effectLst>
                  <a:outerShdw blurRad="38100" dist="25400" dir="5400000" algn="ctr" rotWithShape="0">
                    <a:srgbClr val="6E747A">
                      <a:alpha val="43000"/>
                    </a:srgbClr>
                  </a:outerShdw>
                </a:effectLst>
              </a:rPr>
              <a:t>Έκδοση  Εγγυήσεων</a:t>
            </a:r>
          </a:p>
          <a:p>
            <a:pPr algn="ctr" eaLnBrk="1" hangingPunct="1"/>
            <a:r>
              <a:rPr lang="el-GR" altLang="en-US" sz="1600" dirty="0">
                <a:ln w="0"/>
                <a:solidFill>
                  <a:schemeClr val="bg1"/>
                </a:solidFill>
                <a:effectLst>
                  <a:outerShdw blurRad="38100" dist="25400" dir="5400000" algn="ctr" rotWithShape="0">
                    <a:srgbClr val="6E747A">
                      <a:alpha val="43000"/>
                    </a:srgbClr>
                  </a:outerShdw>
                </a:effectLst>
              </a:rPr>
              <a:t>Προέλευσης</a:t>
            </a:r>
            <a:endParaRPr lang="nl-NL" altLang="en-US" sz="1600" dirty="0">
              <a:ln w="0"/>
              <a:solidFill>
                <a:schemeClr val="bg1"/>
              </a:solidFill>
              <a:effectLst>
                <a:outerShdw blurRad="38100" dist="25400" dir="5400000" algn="ctr" rotWithShape="0">
                  <a:srgbClr val="6E747A">
                    <a:alpha val="43000"/>
                  </a:srgbClr>
                </a:outerShdw>
              </a:effectLst>
            </a:endParaRPr>
          </a:p>
        </p:txBody>
      </p:sp>
      <p:sp>
        <p:nvSpPr>
          <p:cNvPr id="97" name="Rectangle 26">
            <a:extLst>
              <a:ext uri="{FF2B5EF4-FFF2-40B4-BE49-F238E27FC236}">
                <a16:creationId xmlns:a16="http://schemas.microsoft.com/office/drawing/2014/main" id="{824CDF8D-D156-34E5-A34B-F4597390BD3B}"/>
              </a:ext>
            </a:extLst>
          </p:cNvPr>
          <p:cNvSpPr>
            <a:spLocks noChangeArrowheads="1"/>
          </p:cNvSpPr>
          <p:nvPr/>
        </p:nvSpPr>
        <p:spPr bwMode="auto">
          <a:xfrm>
            <a:off x="3349415" y="5596752"/>
            <a:ext cx="2215826" cy="724280"/>
          </a:xfrm>
          <a:prstGeom prst="rect">
            <a:avLst/>
          </a:prstGeom>
          <a:solidFill>
            <a:schemeClr val="accent4"/>
          </a:solidFill>
          <a:ln>
            <a:solidFill>
              <a:schemeClr val="accent4"/>
            </a:solidFill>
            <a:headEnd/>
            <a:tailEnd/>
          </a:ln>
        </p:spPr>
        <p:style>
          <a:lnRef idx="3">
            <a:schemeClr val="lt1"/>
          </a:lnRef>
          <a:fillRef idx="1">
            <a:schemeClr val="accent2"/>
          </a:fillRef>
          <a:effectRef idx="1">
            <a:schemeClr val="accent2"/>
          </a:effectRef>
          <a:fontRef idx="minor">
            <a:schemeClr val="lt1"/>
          </a:fontRef>
        </p:style>
        <p:txBody>
          <a:bodyPr wrap="none" lIns="0" tIns="0" rIns="0" bIns="0"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ctr" eaLnBrk="1" hangingPunct="1"/>
            <a:r>
              <a:rPr lang="el-GR" altLang="en-US" sz="1600" dirty="0">
                <a:ln w="0"/>
                <a:solidFill>
                  <a:schemeClr val="bg1"/>
                </a:solidFill>
                <a:effectLst>
                  <a:outerShdw blurRad="38100" dist="25400" dir="5400000" algn="ctr" rotWithShape="0">
                    <a:srgbClr val="6E747A">
                      <a:alpha val="43000"/>
                    </a:srgbClr>
                  </a:outerShdw>
                </a:effectLst>
              </a:rPr>
              <a:t>Έκδοση  Εγγυήσεων</a:t>
            </a:r>
          </a:p>
          <a:p>
            <a:pPr algn="ctr" eaLnBrk="1" hangingPunct="1"/>
            <a:r>
              <a:rPr lang="el-GR" altLang="en-US" sz="1600" dirty="0">
                <a:ln w="0"/>
                <a:solidFill>
                  <a:schemeClr val="bg1"/>
                </a:solidFill>
                <a:effectLst>
                  <a:outerShdw blurRad="38100" dist="25400" dir="5400000" algn="ctr" rotWithShape="0">
                    <a:srgbClr val="6E747A">
                      <a:alpha val="43000"/>
                    </a:srgbClr>
                  </a:outerShdw>
                </a:effectLst>
              </a:rPr>
              <a:t>Προέλευσης</a:t>
            </a:r>
            <a:endParaRPr lang="nl-NL" altLang="en-US" sz="1600" dirty="0">
              <a:ln w="0"/>
              <a:solidFill>
                <a:schemeClr val="bg1"/>
              </a:solidFill>
              <a:effectLst>
                <a:outerShdw blurRad="38100" dist="25400" dir="5400000" algn="ctr" rotWithShape="0">
                  <a:srgbClr val="6E747A">
                    <a:alpha val="43000"/>
                  </a:srgbClr>
                </a:outerShdw>
              </a:effectLst>
            </a:endParaRPr>
          </a:p>
        </p:txBody>
      </p:sp>
      <p:grpSp>
        <p:nvGrpSpPr>
          <p:cNvPr id="133" name="Group 132">
            <a:extLst>
              <a:ext uri="{FF2B5EF4-FFF2-40B4-BE49-F238E27FC236}">
                <a16:creationId xmlns:a16="http://schemas.microsoft.com/office/drawing/2014/main" id="{413B8139-8392-9539-8B73-E5F48D90F936}"/>
              </a:ext>
            </a:extLst>
          </p:cNvPr>
          <p:cNvGrpSpPr/>
          <p:nvPr/>
        </p:nvGrpSpPr>
        <p:grpSpPr>
          <a:xfrm>
            <a:off x="1082878" y="1981200"/>
            <a:ext cx="2161248" cy="4687404"/>
            <a:chOff x="319083" y="1981200"/>
            <a:chExt cx="1748888" cy="3928797"/>
          </a:xfrm>
        </p:grpSpPr>
        <p:pic>
          <p:nvPicPr>
            <p:cNvPr id="64" name="Afbeelding 13315">
              <a:extLst>
                <a:ext uri="{FF2B5EF4-FFF2-40B4-BE49-F238E27FC236}">
                  <a16:creationId xmlns:a16="http://schemas.microsoft.com/office/drawing/2014/main" id="{A97AAF17-EEDD-77D6-E801-FE73429FF8E1}"/>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592075" y="3165555"/>
              <a:ext cx="475896" cy="5125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8" name="Picture 67" descr="A black background with a black square&#10;&#10;Description automatically generated with medium confidence">
              <a:extLst>
                <a:ext uri="{FF2B5EF4-FFF2-40B4-BE49-F238E27FC236}">
                  <a16:creationId xmlns:a16="http://schemas.microsoft.com/office/drawing/2014/main" id="{DBDA3999-933D-3EA6-C29A-846625B01ACD}"/>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62188" y="5279969"/>
              <a:ext cx="603729" cy="630028"/>
            </a:xfrm>
            <a:prstGeom prst="rect">
              <a:avLst/>
            </a:prstGeom>
          </p:spPr>
        </p:pic>
        <p:cxnSp>
          <p:nvCxnSpPr>
            <p:cNvPr id="75" name="Straight Connector 74">
              <a:extLst>
                <a:ext uri="{FF2B5EF4-FFF2-40B4-BE49-F238E27FC236}">
                  <a16:creationId xmlns:a16="http://schemas.microsoft.com/office/drawing/2014/main" id="{E7498C80-0385-370E-0715-7251F8467A55}"/>
                </a:ext>
              </a:extLst>
            </p:cNvPr>
            <p:cNvCxnSpPr>
              <a:cxnSpLocks/>
            </p:cNvCxnSpPr>
            <p:nvPr/>
          </p:nvCxnSpPr>
          <p:spPr>
            <a:xfrm flipH="1" flipV="1">
              <a:off x="1796084" y="1981200"/>
              <a:ext cx="16659" cy="1054544"/>
            </a:xfrm>
            <a:prstGeom prst="line">
              <a:avLst/>
            </a:prstGeom>
            <a:ln w="28575"/>
          </p:spPr>
          <p:style>
            <a:lnRef idx="2">
              <a:schemeClr val="dk1"/>
            </a:lnRef>
            <a:fillRef idx="0">
              <a:schemeClr val="dk1"/>
            </a:fillRef>
            <a:effectRef idx="1">
              <a:schemeClr val="dk1"/>
            </a:effectRef>
            <a:fontRef idx="minor">
              <a:schemeClr val="tx1"/>
            </a:fontRef>
          </p:style>
        </p:cxnSp>
        <p:pic>
          <p:nvPicPr>
            <p:cNvPr id="81" name="Picture 80" descr="A black background with a black square&#10;&#10;Description automatically generated with medium confidence">
              <a:extLst>
                <a:ext uri="{FF2B5EF4-FFF2-40B4-BE49-F238E27FC236}">
                  <a16:creationId xmlns:a16="http://schemas.microsoft.com/office/drawing/2014/main" id="{B9FADE0B-6E0B-0BBA-7F7D-46D04937B72B}"/>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19083" y="2793321"/>
              <a:ext cx="732863" cy="662414"/>
            </a:xfrm>
            <a:prstGeom prst="rect">
              <a:avLst/>
            </a:prstGeom>
          </p:spPr>
        </p:pic>
        <p:grpSp>
          <p:nvGrpSpPr>
            <p:cNvPr id="123" name="Group 122">
              <a:extLst>
                <a:ext uri="{FF2B5EF4-FFF2-40B4-BE49-F238E27FC236}">
                  <a16:creationId xmlns:a16="http://schemas.microsoft.com/office/drawing/2014/main" id="{401A262F-10E1-C0E8-D22A-C7BE0C53A24D}"/>
                </a:ext>
              </a:extLst>
            </p:cNvPr>
            <p:cNvGrpSpPr/>
            <p:nvPr/>
          </p:nvGrpSpPr>
          <p:grpSpPr>
            <a:xfrm>
              <a:off x="622231" y="4439086"/>
              <a:ext cx="1173853" cy="617703"/>
              <a:chOff x="622231" y="3987263"/>
              <a:chExt cx="1173853" cy="617703"/>
            </a:xfrm>
          </p:grpSpPr>
          <p:sp>
            <p:nvSpPr>
              <p:cNvPr id="69" name="Flowchart: Connector 68">
                <a:extLst>
                  <a:ext uri="{FF2B5EF4-FFF2-40B4-BE49-F238E27FC236}">
                    <a16:creationId xmlns:a16="http://schemas.microsoft.com/office/drawing/2014/main" id="{BF434383-C683-F4BC-0278-9B9BFCD8C087}"/>
                  </a:ext>
                </a:extLst>
              </p:cNvPr>
              <p:cNvSpPr/>
              <p:nvPr/>
            </p:nvSpPr>
            <p:spPr>
              <a:xfrm>
                <a:off x="988884" y="4027599"/>
                <a:ext cx="190312" cy="196520"/>
              </a:xfrm>
              <a:prstGeom prst="flowChartConnector">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dirty="0"/>
              </a:p>
            </p:txBody>
          </p:sp>
          <p:sp>
            <p:nvSpPr>
              <p:cNvPr id="70" name="Flowchart: Connector 69">
                <a:extLst>
                  <a:ext uri="{FF2B5EF4-FFF2-40B4-BE49-F238E27FC236}">
                    <a16:creationId xmlns:a16="http://schemas.microsoft.com/office/drawing/2014/main" id="{1F9567BA-00C2-D832-9B81-FC206C73B901}"/>
                  </a:ext>
                </a:extLst>
              </p:cNvPr>
              <p:cNvSpPr/>
              <p:nvPr/>
            </p:nvSpPr>
            <p:spPr>
              <a:xfrm rot="8841385">
                <a:off x="892974" y="4031902"/>
                <a:ext cx="190312" cy="196520"/>
              </a:xfrm>
              <a:prstGeom prst="flowChartConnector">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dirty="0"/>
              </a:p>
            </p:txBody>
          </p:sp>
          <p:pic>
            <p:nvPicPr>
              <p:cNvPr id="74" name="Picture 73" descr="A black background with a black square&#10;&#10;Description automatically generated with medium confidence">
                <a:extLst>
                  <a:ext uri="{FF2B5EF4-FFF2-40B4-BE49-F238E27FC236}">
                    <a16:creationId xmlns:a16="http://schemas.microsoft.com/office/drawing/2014/main" id="{C69A3C4A-ABCC-DEA9-5C04-3BC510095C5D}"/>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rot="5400000">
                <a:off x="1298043" y="3981351"/>
                <a:ext cx="271434" cy="283258"/>
              </a:xfrm>
              <a:prstGeom prst="rect">
                <a:avLst/>
              </a:prstGeom>
            </p:spPr>
          </p:pic>
          <p:cxnSp>
            <p:nvCxnSpPr>
              <p:cNvPr id="103" name="Connector: Elbow 102">
                <a:extLst>
                  <a:ext uri="{FF2B5EF4-FFF2-40B4-BE49-F238E27FC236}">
                    <a16:creationId xmlns:a16="http://schemas.microsoft.com/office/drawing/2014/main" id="{B3ACE230-6315-601E-6DE5-6730036AAB86}"/>
                  </a:ext>
                </a:extLst>
              </p:cNvPr>
              <p:cNvCxnSpPr>
                <a:endCxn id="70" idx="5"/>
              </p:cNvCxnSpPr>
              <p:nvPr/>
            </p:nvCxnSpPr>
            <p:spPr>
              <a:xfrm rot="5400000" flipH="1" flipV="1">
                <a:off x="509606" y="4220577"/>
                <a:ext cx="497014" cy="271763"/>
              </a:xfrm>
              <a:prstGeom prst="bentConnector3">
                <a:avLst>
                  <a:gd name="adj1" fmla="val 98289"/>
                </a:avLst>
              </a:prstGeom>
            </p:spPr>
            <p:style>
              <a:lnRef idx="1">
                <a:schemeClr val="dk1"/>
              </a:lnRef>
              <a:fillRef idx="0">
                <a:schemeClr val="dk1"/>
              </a:fillRef>
              <a:effectRef idx="0">
                <a:schemeClr val="dk1"/>
              </a:effectRef>
              <a:fontRef idx="minor">
                <a:schemeClr val="tx1"/>
              </a:fontRef>
            </p:style>
          </p:cxnSp>
          <p:cxnSp>
            <p:nvCxnSpPr>
              <p:cNvPr id="106" name="Straight Connector 105">
                <a:extLst>
                  <a:ext uri="{FF2B5EF4-FFF2-40B4-BE49-F238E27FC236}">
                    <a16:creationId xmlns:a16="http://schemas.microsoft.com/office/drawing/2014/main" id="{DA17CF83-A8C0-2C80-72A8-4F38D4EC5802}"/>
                  </a:ext>
                </a:extLst>
              </p:cNvPr>
              <p:cNvCxnSpPr>
                <a:stCxn id="74" idx="2"/>
                <a:endCxn id="74" idx="2"/>
              </p:cNvCxnSpPr>
              <p:nvPr/>
            </p:nvCxnSpPr>
            <p:spPr>
              <a:xfrm>
                <a:off x="1292131" y="4122980"/>
                <a:ext cx="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8" name="Straight Connector 107">
                <a:extLst>
                  <a:ext uri="{FF2B5EF4-FFF2-40B4-BE49-F238E27FC236}">
                    <a16:creationId xmlns:a16="http://schemas.microsoft.com/office/drawing/2014/main" id="{83F754F9-3486-698D-0C8B-A083C3EE7EBE}"/>
                  </a:ext>
                </a:extLst>
              </p:cNvPr>
              <p:cNvCxnSpPr>
                <a:stCxn id="69" idx="6"/>
                <a:endCxn id="74" idx="2"/>
              </p:cNvCxnSpPr>
              <p:nvPr/>
            </p:nvCxnSpPr>
            <p:spPr>
              <a:xfrm flipV="1">
                <a:off x="1179196" y="4122980"/>
                <a:ext cx="112935" cy="2879"/>
              </a:xfrm>
              <a:prstGeom prst="line">
                <a:avLst/>
              </a:prstGeom>
            </p:spPr>
            <p:style>
              <a:lnRef idx="1">
                <a:schemeClr val="dk1"/>
              </a:lnRef>
              <a:fillRef idx="0">
                <a:schemeClr val="dk1"/>
              </a:fillRef>
              <a:effectRef idx="0">
                <a:schemeClr val="dk1"/>
              </a:effectRef>
              <a:fontRef idx="minor">
                <a:schemeClr val="tx1"/>
              </a:fontRef>
            </p:style>
          </p:cxnSp>
          <p:cxnSp>
            <p:nvCxnSpPr>
              <p:cNvPr id="112" name="Straight Connector 111">
                <a:extLst>
                  <a:ext uri="{FF2B5EF4-FFF2-40B4-BE49-F238E27FC236}">
                    <a16:creationId xmlns:a16="http://schemas.microsoft.com/office/drawing/2014/main" id="{5B7A2DDE-F9C4-5627-ABD8-DD1A659A10B7}"/>
                  </a:ext>
                </a:extLst>
              </p:cNvPr>
              <p:cNvCxnSpPr>
                <a:cxnSpLocks/>
                <a:stCxn id="74" idx="0"/>
              </p:cNvCxnSpPr>
              <p:nvPr/>
            </p:nvCxnSpPr>
            <p:spPr>
              <a:xfrm>
                <a:off x="1575389" y="4122980"/>
                <a:ext cx="220695" cy="0"/>
              </a:xfrm>
              <a:prstGeom prst="line">
                <a:avLst/>
              </a:prstGeom>
            </p:spPr>
            <p:style>
              <a:lnRef idx="1">
                <a:schemeClr val="dk1"/>
              </a:lnRef>
              <a:fillRef idx="0">
                <a:schemeClr val="dk1"/>
              </a:fillRef>
              <a:effectRef idx="0">
                <a:schemeClr val="dk1"/>
              </a:effectRef>
              <a:fontRef idx="minor">
                <a:schemeClr val="tx1"/>
              </a:fontRef>
            </p:style>
          </p:cxnSp>
        </p:grpSp>
        <p:cxnSp>
          <p:nvCxnSpPr>
            <p:cNvPr id="120" name="Straight Connector 119">
              <a:extLst>
                <a:ext uri="{FF2B5EF4-FFF2-40B4-BE49-F238E27FC236}">
                  <a16:creationId xmlns:a16="http://schemas.microsoft.com/office/drawing/2014/main" id="{6E75FD9A-218A-0F69-7449-A968EE55D3B5}"/>
                </a:ext>
              </a:extLst>
            </p:cNvPr>
            <p:cNvCxnSpPr>
              <a:cxnSpLocks/>
            </p:cNvCxnSpPr>
            <p:nvPr/>
          </p:nvCxnSpPr>
          <p:spPr>
            <a:xfrm flipV="1">
              <a:off x="1830023" y="3775373"/>
              <a:ext cx="0" cy="1281416"/>
            </a:xfrm>
            <a:prstGeom prst="line">
              <a:avLst/>
            </a:prstGeom>
            <a:ln w="28575"/>
          </p:spPr>
          <p:style>
            <a:lnRef idx="2">
              <a:schemeClr val="dk1"/>
            </a:lnRef>
            <a:fillRef idx="0">
              <a:schemeClr val="dk1"/>
            </a:fillRef>
            <a:effectRef idx="1">
              <a:schemeClr val="dk1"/>
            </a:effectRef>
            <a:fontRef idx="minor">
              <a:schemeClr val="tx1"/>
            </a:fontRef>
          </p:style>
        </p:cxnSp>
        <p:grpSp>
          <p:nvGrpSpPr>
            <p:cNvPr id="124" name="Group 123">
              <a:extLst>
                <a:ext uri="{FF2B5EF4-FFF2-40B4-BE49-F238E27FC236}">
                  <a16:creationId xmlns:a16="http://schemas.microsoft.com/office/drawing/2014/main" id="{495AAAD7-B020-633B-6916-4606ECB52AEB}"/>
                </a:ext>
              </a:extLst>
            </p:cNvPr>
            <p:cNvGrpSpPr/>
            <p:nvPr/>
          </p:nvGrpSpPr>
          <p:grpSpPr>
            <a:xfrm>
              <a:off x="622223" y="2144173"/>
              <a:ext cx="1173853" cy="617703"/>
              <a:chOff x="622231" y="3987263"/>
              <a:chExt cx="1173853" cy="617703"/>
            </a:xfrm>
          </p:grpSpPr>
          <p:sp>
            <p:nvSpPr>
              <p:cNvPr id="125" name="Flowchart: Connector 124">
                <a:extLst>
                  <a:ext uri="{FF2B5EF4-FFF2-40B4-BE49-F238E27FC236}">
                    <a16:creationId xmlns:a16="http://schemas.microsoft.com/office/drawing/2014/main" id="{F01DE5FA-8350-C1B3-3607-7B95AE3CAA34}"/>
                  </a:ext>
                </a:extLst>
              </p:cNvPr>
              <p:cNvSpPr/>
              <p:nvPr/>
            </p:nvSpPr>
            <p:spPr>
              <a:xfrm>
                <a:off x="988884" y="4027599"/>
                <a:ext cx="190312" cy="196520"/>
              </a:xfrm>
              <a:prstGeom prst="flowChartConnector">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dirty="0"/>
              </a:p>
            </p:txBody>
          </p:sp>
          <p:sp>
            <p:nvSpPr>
              <p:cNvPr id="126" name="Flowchart: Connector 125">
                <a:extLst>
                  <a:ext uri="{FF2B5EF4-FFF2-40B4-BE49-F238E27FC236}">
                    <a16:creationId xmlns:a16="http://schemas.microsoft.com/office/drawing/2014/main" id="{5E6C42EF-2B79-5C34-2489-B3ECAB81A60C}"/>
                  </a:ext>
                </a:extLst>
              </p:cNvPr>
              <p:cNvSpPr/>
              <p:nvPr/>
            </p:nvSpPr>
            <p:spPr>
              <a:xfrm rot="8841385">
                <a:off x="892974" y="4031902"/>
                <a:ext cx="190312" cy="196520"/>
              </a:xfrm>
              <a:prstGeom prst="flowChartConnector">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dirty="0"/>
              </a:p>
            </p:txBody>
          </p:sp>
          <p:pic>
            <p:nvPicPr>
              <p:cNvPr id="127" name="Picture 126" descr="A black background with a black square&#10;&#10;Description automatically generated with medium confidence">
                <a:extLst>
                  <a:ext uri="{FF2B5EF4-FFF2-40B4-BE49-F238E27FC236}">
                    <a16:creationId xmlns:a16="http://schemas.microsoft.com/office/drawing/2014/main" id="{8F66BBDB-E240-8C89-A593-556D0CAF27B2}"/>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rot="5400000">
                <a:off x="1298043" y="3981351"/>
                <a:ext cx="271434" cy="283258"/>
              </a:xfrm>
              <a:prstGeom prst="rect">
                <a:avLst/>
              </a:prstGeom>
            </p:spPr>
          </p:pic>
          <p:cxnSp>
            <p:nvCxnSpPr>
              <p:cNvPr id="128" name="Connector: Elbow 127">
                <a:extLst>
                  <a:ext uri="{FF2B5EF4-FFF2-40B4-BE49-F238E27FC236}">
                    <a16:creationId xmlns:a16="http://schemas.microsoft.com/office/drawing/2014/main" id="{46DAA5D7-74A5-BBF3-623D-60F41C9DFDB2}"/>
                  </a:ext>
                </a:extLst>
              </p:cNvPr>
              <p:cNvCxnSpPr>
                <a:endCxn id="126" idx="5"/>
              </p:cNvCxnSpPr>
              <p:nvPr/>
            </p:nvCxnSpPr>
            <p:spPr>
              <a:xfrm rot="5400000" flipH="1" flipV="1">
                <a:off x="509606" y="4220577"/>
                <a:ext cx="497014" cy="271763"/>
              </a:xfrm>
              <a:prstGeom prst="bentConnector3">
                <a:avLst>
                  <a:gd name="adj1" fmla="val 98289"/>
                </a:avLst>
              </a:prstGeom>
            </p:spPr>
            <p:style>
              <a:lnRef idx="1">
                <a:schemeClr val="dk1"/>
              </a:lnRef>
              <a:fillRef idx="0">
                <a:schemeClr val="dk1"/>
              </a:fillRef>
              <a:effectRef idx="0">
                <a:schemeClr val="dk1"/>
              </a:effectRef>
              <a:fontRef idx="minor">
                <a:schemeClr val="tx1"/>
              </a:fontRef>
            </p:style>
          </p:cxnSp>
          <p:cxnSp>
            <p:nvCxnSpPr>
              <p:cNvPr id="129" name="Straight Connector 128">
                <a:extLst>
                  <a:ext uri="{FF2B5EF4-FFF2-40B4-BE49-F238E27FC236}">
                    <a16:creationId xmlns:a16="http://schemas.microsoft.com/office/drawing/2014/main" id="{ECDF73FC-D4E7-2F41-6113-9E61D4C35163}"/>
                  </a:ext>
                </a:extLst>
              </p:cNvPr>
              <p:cNvCxnSpPr>
                <a:stCxn id="127" idx="2"/>
                <a:endCxn id="127" idx="2"/>
              </p:cNvCxnSpPr>
              <p:nvPr/>
            </p:nvCxnSpPr>
            <p:spPr>
              <a:xfrm>
                <a:off x="1292131" y="4122980"/>
                <a:ext cx="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0" name="Straight Connector 129">
                <a:extLst>
                  <a:ext uri="{FF2B5EF4-FFF2-40B4-BE49-F238E27FC236}">
                    <a16:creationId xmlns:a16="http://schemas.microsoft.com/office/drawing/2014/main" id="{D1A1451F-E9F9-9854-BEE4-E18C39C5522E}"/>
                  </a:ext>
                </a:extLst>
              </p:cNvPr>
              <p:cNvCxnSpPr>
                <a:stCxn id="125" idx="6"/>
                <a:endCxn id="127" idx="2"/>
              </p:cNvCxnSpPr>
              <p:nvPr/>
            </p:nvCxnSpPr>
            <p:spPr>
              <a:xfrm flipV="1">
                <a:off x="1179196" y="4122980"/>
                <a:ext cx="112935" cy="2879"/>
              </a:xfrm>
              <a:prstGeom prst="line">
                <a:avLst/>
              </a:prstGeom>
            </p:spPr>
            <p:style>
              <a:lnRef idx="1">
                <a:schemeClr val="dk1"/>
              </a:lnRef>
              <a:fillRef idx="0">
                <a:schemeClr val="dk1"/>
              </a:fillRef>
              <a:effectRef idx="0">
                <a:schemeClr val="dk1"/>
              </a:effectRef>
              <a:fontRef idx="minor">
                <a:schemeClr val="tx1"/>
              </a:fontRef>
            </p:style>
          </p:cxnSp>
          <p:cxnSp>
            <p:nvCxnSpPr>
              <p:cNvPr id="131" name="Straight Connector 130">
                <a:extLst>
                  <a:ext uri="{FF2B5EF4-FFF2-40B4-BE49-F238E27FC236}">
                    <a16:creationId xmlns:a16="http://schemas.microsoft.com/office/drawing/2014/main" id="{01EBE403-9427-F60F-0EC1-624F32327E26}"/>
                  </a:ext>
                </a:extLst>
              </p:cNvPr>
              <p:cNvCxnSpPr>
                <a:cxnSpLocks/>
                <a:stCxn id="127" idx="0"/>
              </p:cNvCxnSpPr>
              <p:nvPr/>
            </p:nvCxnSpPr>
            <p:spPr>
              <a:xfrm>
                <a:off x="1575389" y="4122980"/>
                <a:ext cx="220695" cy="0"/>
              </a:xfrm>
              <a:prstGeom prst="line">
                <a:avLst/>
              </a:prstGeom>
            </p:spPr>
            <p:style>
              <a:lnRef idx="1">
                <a:schemeClr val="dk1"/>
              </a:lnRef>
              <a:fillRef idx="0">
                <a:schemeClr val="dk1"/>
              </a:fillRef>
              <a:effectRef idx="0">
                <a:schemeClr val="dk1"/>
              </a:effectRef>
              <a:fontRef idx="minor">
                <a:schemeClr val="tx1"/>
              </a:fontRef>
            </p:style>
          </p:cxnSp>
        </p:grpSp>
      </p:grpSp>
      <p:cxnSp>
        <p:nvCxnSpPr>
          <p:cNvPr id="150" name="Connector: Elbow 149">
            <a:extLst>
              <a:ext uri="{FF2B5EF4-FFF2-40B4-BE49-F238E27FC236}">
                <a16:creationId xmlns:a16="http://schemas.microsoft.com/office/drawing/2014/main" id="{3B50B0E9-B256-1701-34FA-B54E50996989}"/>
              </a:ext>
            </a:extLst>
          </p:cNvPr>
          <p:cNvCxnSpPr>
            <a:endCxn id="96" idx="0"/>
          </p:cNvCxnSpPr>
          <p:nvPr/>
        </p:nvCxnSpPr>
        <p:spPr>
          <a:xfrm>
            <a:off x="3327546" y="2140720"/>
            <a:ext cx="1120218" cy="317511"/>
          </a:xfrm>
          <a:prstGeom prst="bentConnector2">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52" name="Connector: Elbow 151">
            <a:extLst>
              <a:ext uri="{FF2B5EF4-FFF2-40B4-BE49-F238E27FC236}">
                <a16:creationId xmlns:a16="http://schemas.microsoft.com/office/drawing/2014/main" id="{602C285A-AE5D-B4C2-BB0E-247C1DF27D74}"/>
              </a:ext>
            </a:extLst>
          </p:cNvPr>
          <p:cNvCxnSpPr>
            <a:stCxn id="96" idx="2"/>
            <a:endCxn id="55" idx="0"/>
          </p:cNvCxnSpPr>
          <p:nvPr/>
        </p:nvCxnSpPr>
        <p:spPr>
          <a:xfrm rot="5400000">
            <a:off x="3685823" y="4020074"/>
            <a:ext cx="1521653" cy="2230"/>
          </a:xfrm>
          <a:prstGeom prst="bentConnector3">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54" name="Straight Arrow Connector 153">
            <a:extLst>
              <a:ext uri="{FF2B5EF4-FFF2-40B4-BE49-F238E27FC236}">
                <a16:creationId xmlns:a16="http://schemas.microsoft.com/office/drawing/2014/main" id="{F0E7F344-D990-15C6-05DA-C9C4FBD90926}"/>
              </a:ext>
            </a:extLst>
          </p:cNvPr>
          <p:cNvCxnSpPr>
            <a:stCxn id="55" idx="1"/>
            <a:endCxn id="74" idx="0"/>
          </p:cNvCxnSpPr>
          <p:nvPr/>
        </p:nvCxnSpPr>
        <p:spPr>
          <a:xfrm flipH="1">
            <a:off x="2635401" y="5074404"/>
            <a:ext cx="677072" cy="1196"/>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56" name="Straight Arrow Connector 155">
            <a:extLst>
              <a:ext uri="{FF2B5EF4-FFF2-40B4-BE49-F238E27FC236}">
                <a16:creationId xmlns:a16="http://schemas.microsoft.com/office/drawing/2014/main" id="{A29F5959-6E12-E204-9520-C77291A009FE}"/>
              </a:ext>
            </a:extLst>
          </p:cNvPr>
          <p:cNvCxnSpPr/>
          <p:nvPr/>
        </p:nvCxnSpPr>
        <p:spPr>
          <a:xfrm>
            <a:off x="2656021" y="6040366"/>
            <a:ext cx="644753" cy="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8654520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 name="Picture 30">
            <a:extLst>
              <a:ext uri="{FF2B5EF4-FFF2-40B4-BE49-F238E27FC236}">
                <a16:creationId xmlns:a16="http://schemas.microsoft.com/office/drawing/2014/main" id="{0BAFEABE-5208-FA3A-1554-998FB829C1BF}"/>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62188" y="189396"/>
            <a:ext cx="1207458" cy="1207458"/>
          </a:xfrm>
          <a:prstGeom prst="rect">
            <a:avLst/>
          </a:prstGeom>
          <a:noFill/>
        </p:spPr>
      </p:pic>
      <p:sp>
        <p:nvSpPr>
          <p:cNvPr id="32" name="Title 4">
            <a:extLst>
              <a:ext uri="{FF2B5EF4-FFF2-40B4-BE49-F238E27FC236}">
                <a16:creationId xmlns:a16="http://schemas.microsoft.com/office/drawing/2014/main" id="{8739F4FE-6F64-0EAF-224B-D7C405733518}"/>
              </a:ext>
            </a:extLst>
          </p:cNvPr>
          <p:cNvSpPr txBox="1">
            <a:spLocks/>
          </p:cNvSpPr>
          <p:nvPr/>
        </p:nvSpPr>
        <p:spPr>
          <a:xfrm>
            <a:off x="2480331" y="409894"/>
            <a:ext cx="8147782" cy="986960"/>
          </a:xfrm>
          <a:prstGeom prst="rect">
            <a:avLst/>
          </a:prstGeom>
          <a:noFill/>
        </p:spPr>
        <p:txBody>
          <a:bodyPr vert="horz" lIns="91440" tIns="45720" rIns="91440" bIns="45720" rtlCol="0" anchor="ctr">
            <a:normAutofit fontScale="9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l-GR" sz="3600" cap="small" dirty="0" err="1">
                <a:ln w="0"/>
                <a:solidFill>
                  <a:srgbClr val="005FBD"/>
                </a:solidFill>
                <a:latin typeface="Century" panose="02040604050505020304" pitchFamily="18" charset="0"/>
                <a:ea typeface="+mn-ea"/>
                <a:cs typeface="Calibri Light" panose="020F0302020204030204" pitchFamily="34" charset="0"/>
              </a:rPr>
              <a:t>Αποθηκευση</a:t>
            </a:r>
            <a:r>
              <a:rPr lang="el-GR" sz="3600" cap="small" dirty="0">
                <a:ln w="0"/>
                <a:solidFill>
                  <a:srgbClr val="005FBD"/>
                </a:solidFill>
                <a:latin typeface="Century" panose="02040604050505020304" pitchFamily="18" charset="0"/>
                <a:ea typeface="+mn-ea"/>
                <a:cs typeface="Calibri Light" panose="020F0302020204030204" pitchFamily="34" charset="0"/>
              </a:rPr>
              <a:t> &amp; </a:t>
            </a:r>
            <a:r>
              <a:rPr lang="el-GR" sz="3600" cap="small" dirty="0" err="1">
                <a:ln w="0"/>
                <a:solidFill>
                  <a:srgbClr val="005FBD"/>
                </a:solidFill>
                <a:latin typeface="Century" panose="02040604050505020304" pitchFamily="18" charset="0"/>
                <a:ea typeface="+mn-ea"/>
                <a:cs typeface="Calibri Light" panose="020F0302020204030204" pitchFamily="34" charset="0"/>
              </a:rPr>
              <a:t>Εγγυησεισ</a:t>
            </a:r>
            <a:r>
              <a:rPr lang="el-GR" sz="3600" cap="small" dirty="0">
                <a:ln w="0"/>
                <a:solidFill>
                  <a:srgbClr val="005FBD"/>
                </a:solidFill>
                <a:latin typeface="Century" panose="02040604050505020304" pitchFamily="18" charset="0"/>
                <a:ea typeface="+mn-ea"/>
                <a:cs typeface="Calibri Light" panose="020F0302020204030204" pitchFamily="34" charset="0"/>
              </a:rPr>
              <a:t> </a:t>
            </a:r>
            <a:r>
              <a:rPr lang="el-GR" cap="small" dirty="0" err="1">
                <a:ln w="0"/>
                <a:solidFill>
                  <a:srgbClr val="005FBD"/>
                </a:solidFill>
                <a:latin typeface="Century" panose="02040604050505020304" pitchFamily="18" charset="0"/>
                <a:ea typeface="+mn-ea"/>
                <a:cs typeface="Calibri Light" panose="020F0302020204030204" pitchFamily="34" charset="0"/>
              </a:rPr>
              <a:t>π</a:t>
            </a:r>
            <a:r>
              <a:rPr lang="el-GR" sz="3600" cap="small" dirty="0" err="1">
                <a:ln w="0"/>
                <a:solidFill>
                  <a:srgbClr val="005FBD"/>
                </a:solidFill>
                <a:latin typeface="Century" panose="02040604050505020304" pitchFamily="18" charset="0"/>
                <a:ea typeface="+mn-ea"/>
                <a:cs typeface="Calibri Light" panose="020F0302020204030204" pitchFamily="34" charset="0"/>
              </a:rPr>
              <a:t>ροελευσησ</a:t>
            </a:r>
            <a:r>
              <a:rPr lang="el-GR" sz="3600" cap="small" dirty="0">
                <a:ln w="0"/>
                <a:solidFill>
                  <a:srgbClr val="005FBD"/>
                </a:solidFill>
                <a:latin typeface="Century" panose="02040604050505020304" pitchFamily="18" charset="0"/>
                <a:ea typeface="+mn-ea"/>
                <a:cs typeface="Calibri Light" panose="020F0302020204030204" pitchFamily="34" charset="0"/>
              </a:rPr>
              <a:t> </a:t>
            </a:r>
          </a:p>
        </p:txBody>
      </p:sp>
      <p:cxnSp>
        <p:nvCxnSpPr>
          <p:cNvPr id="33" name="Straight Connector 32">
            <a:extLst>
              <a:ext uri="{FF2B5EF4-FFF2-40B4-BE49-F238E27FC236}">
                <a16:creationId xmlns:a16="http://schemas.microsoft.com/office/drawing/2014/main" id="{A50BE57E-E174-83DB-44A4-8B125872A821}"/>
              </a:ext>
            </a:extLst>
          </p:cNvPr>
          <p:cNvCxnSpPr>
            <a:cxnSpLocks/>
          </p:cNvCxnSpPr>
          <p:nvPr/>
        </p:nvCxnSpPr>
        <p:spPr>
          <a:xfrm flipV="1">
            <a:off x="0" y="1590806"/>
            <a:ext cx="12192000" cy="100208"/>
          </a:xfrm>
          <a:prstGeom prst="line">
            <a:avLst/>
          </a:prstGeom>
        </p:spPr>
        <p:style>
          <a:lnRef idx="3">
            <a:schemeClr val="accent6"/>
          </a:lnRef>
          <a:fillRef idx="0">
            <a:schemeClr val="accent6"/>
          </a:fillRef>
          <a:effectRef idx="2">
            <a:schemeClr val="accent6"/>
          </a:effectRef>
          <a:fontRef idx="minor">
            <a:schemeClr val="tx1"/>
          </a:fontRef>
        </p:style>
      </p:cxnSp>
      <p:sp>
        <p:nvSpPr>
          <p:cNvPr id="37" name="TextBox 36">
            <a:extLst>
              <a:ext uri="{FF2B5EF4-FFF2-40B4-BE49-F238E27FC236}">
                <a16:creationId xmlns:a16="http://schemas.microsoft.com/office/drawing/2014/main" id="{EC80A50E-55BB-C721-CF47-CB8AE0FC598C}"/>
              </a:ext>
            </a:extLst>
          </p:cNvPr>
          <p:cNvSpPr txBox="1"/>
          <p:nvPr/>
        </p:nvSpPr>
        <p:spPr>
          <a:xfrm>
            <a:off x="5915940" y="1762272"/>
            <a:ext cx="5691559" cy="4001095"/>
          </a:xfrm>
          <a:prstGeom prst="rect">
            <a:avLst/>
          </a:prstGeom>
          <a:noFill/>
        </p:spPr>
        <p:txBody>
          <a:bodyPr wrap="square" rtlCol="0">
            <a:spAutoFit/>
          </a:bodyPr>
          <a:lstStyle/>
          <a:p>
            <a:r>
              <a:rPr lang="el-GR" sz="2000" b="1" dirty="0">
                <a:latin typeface="Calibri" panose="020F0502020204030204" pitchFamily="34" charset="0"/>
                <a:cs typeface="Calibri" panose="020F0502020204030204" pitchFamily="34" charset="0"/>
              </a:rPr>
              <a:t>ΣΤΑΘΜΟΙ ΑΠΟΘΗΚΕΥΣΗΣ ΗΛΕΚΤΡΙΚΗΣ ΕΝΕΡΓΕΙΑΣ</a:t>
            </a:r>
          </a:p>
          <a:p>
            <a:endParaRPr lang="el-GR" dirty="0">
              <a:latin typeface="Calibri" panose="020F0502020204030204" pitchFamily="34" charset="0"/>
              <a:cs typeface="Calibri" panose="020F0502020204030204" pitchFamily="34" charset="0"/>
            </a:endParaRPr>
          </a:p>
          <a:p>
            <a:r>
              <a:rPr lang="en-US" dirty="0">
                <a:latin typeface="Calibri" panose="020F0502020204030204" pitchFamily="34" charset="0"/>
                <a:cs typeface="Calibri" panose="020F0502020204030204" pitchFamily="34" charset="0"/>
              </a:rPr>
              <a:t>EECS® Rules</a:t>
            </a:r>
            <a:r>
              <a:rPr lang="el-GR" dirty="0">
                <a:latin typeface="Calibri" panose="020F0502020204030204" pitchFamily="34" charset="0"/>
                <a:cs typeface="Calibri" panose="020F0502020204030204" pitchFamily="34" charset="0"/>
              </a:rPr>
              <a:t> : ειδική σήμανση</a:t>
            </a:r>
            <a:endParaRPr lang="en-US" dirty="0">
              <a:latin typeface="Calibri" panose="020F0502020204030204" pitchFamily="34" charset="0"/>
              <a:cs typeface="Calibri" panose="020F0502020204030204" pitchFamily="34" charset="0"/>
            </a:endParaRPr>
          </a:p>
          <a:p>
            <a:pPr algn="r"/>
            <a:endParaRPr lang="en-US" dirty="0">
              <a:latin typeface="Calibri" panose="020F0502020204030204" pitchFamily="34" charset="0"/>
              <a:cs typeface="Calibri" panose="020F0502020204030204" pitchFamily="34" charset="0"/>
            </a:endParaRPr>
          </a:p>
          <a:p>
            <a:pPr algn="r"/>
            <a:endParaRPr lang="en-US" dirty="0">
              <a:latin typeface="Calibri" panose="020F0502020204030204" pitchFamily="34" charset="0"/>
              <a:cs typeface="Calibri" panose="020F0502020204030204" pitchFamily="34" charset="0"/>
            </a:endParaRPr>
          </a:p>
          <a:p>
            <a:r>
              <a:rPr lang="en-US" dirty="0">
                <a:latin typeface="Calibri" panose="020F0502020204030204" pitchFamily="34" charset="0"/>
                <a:cs typeface="Calibri" panose="020F0502020204030204" pitchFamily="34" charset="0"/>
              </a:rPr>
              <a:t>S 0</a:t>
            </a:r>
            <a:r>
              <a:rPr lang="el-GR" dirty="0">
                <a:latin typeface="Calibri" panose="020F0502020204030204" pitchFamily="34" charset="0"/>
                <a:cs typeface="Calibri" panose="020F0502020204030204" pitchFamily="34" charset="0"/>
              </a:rPr>
              <a:t>2</a:t>
            </a:r>
            <a:r>
              <a:rPr lang="en-US" dirty="0">
                <a:latin typeface="Calibri" panose="020F0502020204030204" pitchFamily="34" charset="0"/>
                <a:cs typeface="Calibri" panose="020F0502020204030204" pitchFamily="34" charset="0"/>
              </a:rPr>
              <a:t> 00 xx </a:t>
            </a:r>
            <a:r>
              <a:rPr lang="en-US" dirty="0" err="1">
                <a:latin typeface="Calibri" panose="020F0502020204030204" pitchFamily="34" charset="0"/>
                <a:cs typeface="Calibri" panose="020F0502020204030204" pitchFamily="34" charset="0"/>
              </a:rPr>
              <a:t>xx</a:t>
            </a:r>
            <a:r>
              <a:rPr lang="en-US" dirty="0">
                <a:latin typeface="Calibri" panose="020F0502020204030204" pitchFamily="34" charset="0"/>
                <a:cs typeface="Calibri" panose="020F0502020204030204" pitchFamily="34" charset="0"/>
              </a:rPr>
              <a:t> </a:t>
            </a:r>
            <a:r>
              <a:rPr lang="en-US" dirty="0" err="1">
                <a:latin typeface="Calibri" panose="020F0502020204030204" pitchFamily="34" charset="0"/>
                <a:cs typeface="Calibri" panose="020F0502020204030204" pitchFamily="34" charset="0"/>
              </a:rPr>
              <a:t>xx</a:t>
            </a:r>
            <a:r>
              <a:rPr lang="en-US" dirty="0">
                <a:latin typeface="Calibri" panose="020F0502020204030204" pitchFamily="34" charset="0"/>
                <a:cs typeface="Calibri" panose="020F0502020204030204" pitchFamily="34" charset="0"/>
              </a:rPr>
              <a:t> </a:t>
            </a:r>
          </a:p>
          <a:p>
            <a:r>
              <a:rPr lang="el-GR" dirty="0">
                <a:latin typeface="Calibri" panose="020F0502020204030204" pitchFamily="34" charset="0"/>
                <a:cs typeface="Calibri" panose="020F0502020204030204" pitchFamily="34" charset="0"/>
              </a:rPr>
              <a:t>όπου</a:t>
            </a:r>
            <a:endParaRPr lang="en-US" dirty="0">
              <a:latin typeface="Calibri" panose="020F0502020204030204" pitchFamily="34" charset="0"/>
              <a:cs typeface="Calibri" panose="020F0502020204030204" pitchFamily="34" charset="0"/>
            </a:endParaRPr>
          </a:p>
          <a:p>
            <a:endParaRPr lang="el-GR" dirty="0">
              <a:latin typeface="Calibri" panose="020F0502020204030204" pitchFamily="34" charset="0"/>
              <a:cs typeface="Calibri" panose="020F0502020204030204" pitchFamily="34" charset="0"/>
            </a:endParaRPr>
          </a:p>
          <a:p>
            <a:r>
              <a:rPr lang="en-US" dirty="0">
                <a:latin typeface="Calibri" panose="020F0502020204030204" pitchFamily="34" charset="0"/>
                <a:cs typeface="Calibri" panose="020F0502020204030204" pitchFamily="34" charset="0"/>
              </a:rPr>
              <a:t>Level 1 : 02 Storage issuance </a:t>
            </a:r>
          </a:p>
          <a:p>
            <a:r>
              <a:rPr lang="en-US" dirty="0">
                <a:latin typeface="Calibri" panose="020F0502020204030204" pitchFamily="34" charset="0"/>
                <a:cs typeface="Calibri" panose="020F0502020204030204" pitchFamily="34" charset="0"/>
              </a:rPr>
              <a:t>Level 2 : 00</a:t>
            </a:r>
          </a:p>
          <a:p>
            <a:r>
              <a:rPr lang="en-US" dirty="0">
                <a:latin typeface="Calibri" panose="020F0502020204030204" pitchFamily="34" charset="0"/>
                <a:cs typeface="Calibri" panose="020F0502020204030204" pitchFamily="34" charset="0"/>
              </a:rPr>
              <a:t>Level 3 : Attribute allocation method</a:t>
            </a:r>
          </a:p>
          <a:p>
            <a:r>
              <a:rPr lang="en-US" dirty="0">
                <a:latin typeface="Calibri" panose="020F0502020204030204" pitchFamily="34" charset="0"/>
                <a:cs typeface="Calibri" panose="020F0502020204030204" pitchFamily="34" charset="0"/>
              </a:rPr>
              <a:t>Level 4 : Losses quantification method</a:t>
            </a:r>
          </a:p>
          <a:p>
            <a:r>
              <a:rPr lang="en-US" dirty="0">
                <a:latin typeface="Calibri" panose="020F0502020204030204" pitchFamily="34" charset="0"/>
                <a:cs typeface="Calibri" panose="020F0502020204030204" pitchFamily="34" charset="0"/>
              </a:rPr>
              <a:t>Level 5 : Type of geographical correlation</a:t>
            </a:r>
          </a:p>
          <a:p>
            <a:endParaRPr lang="en-US" dirty="0">
              <a:latin typeface="Calibri" panose="020F0502020204030204" pitchFamily="34" charset="0"/>
              <a:cs typeface="Calibri" panose="020F0502020204030204" pitchFamily="34" charset="0"/>
            </a:endParaRPr>
          </a:p>
        </p:txBody>
      </p:sp>
      <p:sp>
        <p:nvSpPr>
          <p:cNvPr id="56" name="Rectangle 7">
            <a:extLst>
              <a:ext uri="{FF2B5EF4-FFF2-40B4-BE49-F238E27FC236}">
                <a16:creationId xmlns:a16="http://schemas.microsoft.com/office/drawing/2014/main" id="{D2A23630-1FCE-AD80-FB4D-DFC041A821F0}"/>
              </a:ext>
            </a:extLst>
          </p:cNvPr>
          <p:cNvSpPr>
            <a:spLocks noChangeArrowheads="1"/>
          </p:cNvSpPr>
          <p:nvPr/>
        </p:nvSpPr>
        <p:spPr bwMode="auto">
          <a:xfrm>
            <a:off x="3327546" y="4751683"/>
            <a:ext cx="130353" cy="7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64514" tIns="32257" rIns="64514" bIns="32257">
            <a:spAutoFit/>
          </a:bodyPr>
          <a:lstStyle>
            <a:lvl1pPr defTabSz="642938" eaLnBrk="0" hangingPunct="0">
              <a:defRPr>
                <a:solidFill>
                  <a:schemeClr val="tx1"/>
                </a:solidFill>
                <a:latin typeface="Calibri" panose="020F0502020204030204" pitchFamily="34" charset="0"/>
                <a:cs typeface="Arial" panose="020B0604020202020204" pitchFamily="34" charset="0"/>
              </a:defRPr>
            </a:lvl1pPr>
            <a:lvl2pPr marL="742950" indent="-285750" defTabSz="642938" eaLnBrk="0" hangingPunct="0">
              <a:defRPr>
                <a:solidFill>
                  <a:schemeClr val="tx1"/>
                </a:solidFill>
                <a:latin typeface="Calibri" panose="020F0502020204030204" pitchFamily="34" charset="0"/>
                <a:cs typeface="Arial" panose="020B0604020202020204" pitchFamily="34" charset="0"/>
              </a:defRPr>
            </a:lvl2pPr>
            <a:lvl3pPr marL="1143000" indent="-228600" defTabSz="642938" eaLnBrk="0" hangingPunct="0">
              <a:defRPr>
                <a:solidFill>
                  <a:schemeClr val="tx1"/>
                </a:solidFill>
                <a:latin typeface="Calibri" panose="020F0502020204030204" pitchFamily="34" charset="0"/>
                <a:cs typeface="Arial" panose="020B0604020202020204" pitchFamily="34" charset="0"/>
              </a:defRPr>
            </a:lvl3pPr>
            <a:lvl4pPr marL="1600200" indent="-228600" defTabSz="642938" eaLnBrk="0" hangingPunct="0">
              <a:defRPr>
                <a:solidFill>
                  <a:schemeClr val="tx1"/>
                </a:solidFill>
                <a:latin typeface="Calibri" panose="020F0502020204030204" pitchFamily="34" charset="0"/>
                <a:cs typeface="Arial" panose="020B0604020202020204" pitchFamily="34" charset="0"/>
              </a:defRPr>
            </a:lvl4pPr>
            <a:lvl5pPr marL="2057400" indent="-228600" defTabSz="642938" eaLnBrk="0" hangingPunct="0">
              <a:defRPr>
                <a:solidFill>
                  <a:schemeClr val="tx1"/>
                </a:solidFill>
                <a:latin typeface="Calibri" panose="020F0502020204030204" pitchFamily="34" charset="0"/>
                <a:cs typeface="Arial" panose="020B0604020202020204" pitchFamily="34" charset="0"/>
              </a:defRPr>
            </a:lvl5pPr>
            <a:lvl6pPr marL="2514600" indent="-228600" defTabSz="642938"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defTabSz="642938"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defTabSz="642938"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defTabSz="642938"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lnSpc>
                <a:spcPts val="5288"/>
              </a:lnSpc>
            </a:pPr>
            <a:endParaRPr lang="nl-NL" altLang="en-US" sz="4400">
              <a:solidFill>
                <a:schemeClr val="tx2"/>
              </a:solidFill>
            </a:endParaRPr>
          </a:p>
        </p:txBody>
      </p:sp>
      <p:grpSp>
        <p:nvGrpSpPr>
          <p:cNvPr id="94" name="Group 93">
            <a:extLst>
              <a:ext uri="{FF2B5EF4-FFF2-40B4-BE49-F238E27FC236}">
                <a16:creationId xmlns:a16="http://schemas.microsoft.com/office/drawing/2014/main" id="{0634B2F4-308A-D018-3572-ABD55D0A83D5}"/>
              </a:ext>
            </a:extLst>
          </p:cNvPr>
          <p:cNvGrpSpPr/>
          <p:nvPr/>
        </p:nvGrpSpPr>
        <p:grpSpPr>
          <a:xfrm>
            <a:off x="3312473" y="4751683"/>
            <a:ext cx="2285040" cy="819577"/>
            <a:chOff x="2652749" y="4195177"/>
            <a:chExt cx="2539396" cy="819577"/>
          </a:xfrm>
        </p:grpSpPr>
        <p:sp>
          <p:nvSpPr>
            <p:cNvPr id="57" name="Rectangle 26">
              <a:extLst>
                <a:ext uri="{FF2B5EF4-FFF2-40B4-BE49-F238E27FC236}">
                  <a16:creationId xmlns:a16="http://schemas.microsoft.com/office/drawing/2014/main" id="{FB937B94-7C86-269B-9AA1-096798BBA321}"/>
                </a:ext>
              </a:extLst>
            </p:cNvPr>
            <p:cNvSpPr>
              <a:spLocks noChangeArrowheads="1"/>
            </p:cNvSpPr>
            <p:nvPr/>
          </p:nvSpPr>
          <p:spPr bwMode="auto">
            <a:xfrm>
              <a:off x="2652749" y="4195177"/>
              <a:ext cx="2539396" cy="819577"/>
            </a:xfrm>
            <a:prstGeom prst="rect">
              <a:avLst/>
            </a:prstGeom>
            <a:ln>
              <a:headEnd/>
              <a:tailEnd/>
            </a:ln>
          </p:spPr>
          <p:style>
            <a:lnRef idx="3">
              <a:schemeClr val="lt1"/>
            </a:lnRef>
            <a:fillRef idx="1">
              <a:schemeClr val="accent2"/>
            </a:fillRef>
            <a:effectRef idx="1">
              <a:schemeClr val="accent2"/>
            </a:effectRef>
            <a:fontRef idx="minor">
              <a:schemeClr val="lt1"/>
            </a:fontRef>
          </p:style>
          <p:txBody>
            <a:bodyPr wrap="none" lIns="0" tIns="0" rIns="0" bIns="0"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eaLnBrk="1" hangingPunct="1"/>
              <a:endParaRPr lang="nl-NL" altLang="en-US"/>
            </a:p>
          </p:txBody>
        </p:sp>
        <p:sp>
          <p:nvSpPr>
            <p:cNvPr id="55" name="Tekstvak 50178">
              <a:extLst>
                <a:ext uri="{FF2B5EF4-FFF2-40B4-BE49-F238E27FC236}">
                  <a16:creationId xmlns:a16="http://schemas.microsoft.com/office/drawing/2014/main" id="{F3008D94-AA1F-D81F-9E70-006D14C6EA3D}"/>
                </a:ext>
              </a:extLst>
            </p:cNvPr>
            <p:cNvSpPr txBox="1">
              <a:spLocks noChangeArrowheads="1"/>
            </p:cNvSpPr>
            <p:nvPr/>
          </p:nvSpPr>
          <p:spPr bwMode="auto">
            <a:xfrm>
              <a:off x="2652749" y="4225510"/>
              <a:ext cx="2518371"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Calibri" pitchFamily="34" charset="0"/>
                  <a:cs typeface="Arial" pitchFamily="34" charset="0"/>
                </a:defRPr>
              </a:lvl1pPr>
              <a:lvl2pPr marL="742950" indent="-285750" eaLnBrk="0" hangingPunct="0">
                <a:defRPr>
                  <a:solidFill>
                    <a:schemeClr val="tx1"/>
                  </a:solidFill>
                  <a:latin typeface="Calibri" pitchFamily="34" charset="0"/>
                  <a:cs typeface="Arial" pitchFamily="34" charset="0"/>
                </a:defRPr>
              </a:lvl2pPr>
              <a:lvl3pPr marL="1143000" indent="-228600" eaLnBrk="0" hangingPunct="0">
                <a:defRPr>
                  <a:solidFill>
                    <a:schemeClr val="tx1"/>
                  </a:solidFill>
                  <a:latin typeface="Calibri" pitchFamily="34" charset="0"/>
                  <a:cs typeface="Arial" pitchFamily="34" charset="0"/>
                </a:defRPr>
              </a:lvl3pPr>
              <a:lvl4pPr marL="1600200" indent="-228600" eaLnBrk="0" hangingPunct="0">
                <a:defRPr>
                  <a:solidFill>
                    <a:schemeClr val="tx1"/>
                  </a:solidFill>
                  <a:latin typeface="Calibri" pitchFamily="34" charset="0"/>
                  <a:cs typeface="Arial" pitchFamily="34" charset="0"/>
                </a:defRPr>
              </a:lvl4pPr>
              <a:lvl5pPr marL="2057400" indent="-228600" eaLnBrk="0" hangingPunct="0">
                <a:defRPr>
                  <a:solidFill>
                    <a:schemeClr val="tx1"/>
                  </a:solidFill>
                  <a:latin typeface="Calibri" pitchFamily="34" charset="0"/>
                  <a:cs typeface="Arial" pitchFamily="34" charset="0"/>
                </a:defRPr>
              </a:lvl5pPr>
              <a:lvl6pPr marL="2514600" indent="-228600" eaLnBrk="0" fontAlgn="base" hangingPunct="0">
                <a:spcBef>
                  <a:spcPct val="0"/>
                </a:spcBef>
                <a:spcAft>
                  <a:spcPct val="0"/>
                </a:spcAft>
                <a:defRPr>
                  <a:solidFill>
                    <a:schemeClr val="tx1"/>
                  </a:solidFill>
                  <a:latin typeface="Calibri" pitchFamily="34" charset="0"/>
                  <a:cs typeface="Arial" pitchFamily="34" charset="0"/>
                </a:defRPr>
              </a:lvl6pPr>
              <a:lvl7pPr marL="2971800" indent="-228600" eaLnBrk="0" fontAlgn="base" hangingPunct="0">
                <a:spcBef>
                  <a:spcPct val="0"/>
                </a:spcBef>
                <a:spcAft>
                  <a:spcPct val="0"/>
                </a:spcAft>
                <a:defRPr>
                  <a:solidFill>
                    <a:schemeClr val="tx1"/>
                  </a:solidFill>
                  <a:latin typeface="Calibri" pitchFamily="34" charset="0"/>
                  <a:cs typeface="Arial" pitchFamily="34" charset="0"/>
                </a:defRPr>
              </a:lvl7pPr>
              <a:lvl8pPr marL="3429000" indent="-228600" eaLnBrk="0" fontAlgn="base" hangingPunct="0">
                <a:spcBef>
                  <a:spcPct val="0"/>
                </a:spcBef>
                <a:spcAft>
                  <a:spcPct val="0"/>
                </a:spcAft>
                <a:defRPr>
                  <a:solidFill>
                    <a:schemeClr val="tx1"/>
                  </a:solidFill>
                  <a:latin typeface="Calibri" pitchFamily="34" charset="0"/>
                  <a:cs typeface="Arial" pitchFamily="34" charset="0"/>
                </a:defRPr>
              </a:lvl8pPr>
              <a:lvl9pPr marL="3886200" indent="-228600" eaLnBrk="0" fontAlgn="base" hangingPunct="0">
                <a:spcBef>
                  <a:spcPct val="0"/>
                </a:spcBef>
                <a:spcAft>
                  <a:spcPct val="0"/>
                </a:spcAft>
                <a:defRPr>
                  <a:solidFill>
                    <a:schemeClr val="tx1"/>
                  </a:solidFill>
                  <a:latin typeface="Calibri" pitchFamily="34" charset="0"/>
                  <a:cs typeface="Arial" pitchFamily="34" charset="0"/>
                </a:defRPr>
              </a:lvl9pPr>
            </a:lstStyle>
            <a:p>
              <a:pPr algn="ctr" eaLnBrk="1" hangingPunct="1">
                <a:defRPr/>
              </a:pPr>
              <a:r>
                <a:rPr lang="el-GR" sz="1600" dirty="0">
                  <a:ln w="12700">
                    <a:noFill/>
                    <a:prstDash val="solid"/>
                  </a:ln>
                  <a:solidFill>
                    <a:schemeClr val="bg1"/>
                  </a:solidFill>
                </a:rPr>
                <a:t>Ανάκληση Εγγυήσεων Προέλευσης</a:t>
              </a:r>
              <a:endParaRPr lang="en-GB" sz="1600" dirty="0">
                <a:solidFill>
                  <a:schemeClr val="bg1"/>
                </a:solidFill>
              </a:endParaRPr>
            </a:p>
          </p:txBody>
        </p:sp>
      </p:grpSp>
      <p:sp>
        <p:nvSpPr>
          <p:cNvPr id="96" name="Rectangle 26">
            <a:extLst>
              <a:ext uri="{FF2B5EF4-FFF2-40B4-BE49-F238E27FC236}">
                <a16:creationId xmlns:a16="http://schemas.microsoft.com/office/drawing/2014/main" id="{859A21FD-175C-09E6-1F45-54A35A6EFD54}"/>
              </a:ext>
            </a:extLst>
          </p:cNvPr>
          <p:cNvSpPr>
            <a:spLocks noChangeArrowheads="1"/>
          </p:cNvSpPr>
          <p:nvPr/>
        </p:nvSpPr>
        <p:spPr bwMode="auto">
          <a:xfrm>
            <a:off x="3329459" y="2458231"/>
            <a:ext cx="2236609" cy="802132"/>
          </a:xfrm>
          <a:prstGeom prst="rect">
            <a:avLst/>
          </a:prstGeom>
          <a:solidFill>
            <a:schemeClr val="accent4"/>
          </a:solidFill>
          <a:ln>
            <a:solidFill>
              <a:schemeClr val="accent4"/>
            </a:solidFill>
            <a:headEnd/>
            <a:tailEnd/>
          </a:ln>
        </p:spPr>
        <p:style>
          <a:lnRef idx="3">
            <a:schemeClr val="lt1"/>
          </a:lnRef>
          <a:fillRef idx="1">
            <a:schemeClr val="accent2"/>
          </a:fillRef>
          <a:effectRef idx="1">
            <a:schemeClr val="accent2"/>
          </a:effectRef>
          <a:fontRef idx="minor">
            <a:schemeClr val="lt1"/>
          </a:fontRef>
        </p:style>
        <p:txBody>
          <a:bodyPr wrap="none" lIns="0" tIns="0" rIns="0" bIns="0"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ctr" eaLnBrk="1" hangingPunct="1"/>
            <a:r>
              <a:rPr lang="el-GR" altLang="en-US" sz="1600" dirty="0">
                <a:ln w="0"/>
                <a:solidFill>
                  <a:schemeClr val="bg1"/>
                </a:solidFill>
                <a:effectLst>
                  <a:outerShdw blurRad="38100" dist="25400" dir="5400000" algn="ctr" rotWithShape="0">
                    <a:srgbClr val="6E747A">
                      <a:alpha val="43000"/>
                    </a:srgbClr>
                  </a:outerShdw>
                </a:effectLst>
              </a:rPr>
              <a:t>Έκδοση  Εγγυήσεων</a:t>
            </a:r>
          </a:p>
          <a:p>
            <a:pPr algn="ctr" eaLnBrk="1" hangingPunct="1"/>
            <a:r>
              <a:rPr lang="el-GR" altLang="en-US" sz="1600" dirty="0">
                <a:ln w="0"/>
                <a:solidFill>
                  <a:schemeClr val="bg1"/>
                </a:solidFill>
                <a:effectLst>
                  <a:outerShdw blurRad="38100" dist="25400" dir="5400000" algn="ctr" rotWithShape="0">
                    <a:srgbClr val="6E747A">
                      <a:alpha val="43000"/>
                    </a:srgbClr>
                  </a:outerShdw>
                </a:effectLst>
              </a:rPr>
              <a:t>Προέλευσης</a:t>
            </a:r>
            <a:endParaRPr lang="nl-NL" altLang="en-US" sz="1600" dirty="0">
              <a:ln w="0"/>
              <a:solidFill>
                <a:schemeClr val="bg1"/>
              </a:solidFill>
              <a:effectLst>
                <a:outerShdw blurRad="38100" dist="25400" dir="5400000" algn="ctr" rotWithShape="0">
                  <a:srgbClr val="6E747A">
                    <a:alpha val="43000"/>
                  </a:srgbClr>
                </a:outerShdw>
              </a:effectLst>
            </a:endParaRPr>
          </a:p>
        </p:txBody>
      </p:sp>
      <p:sp>
        <p:nvSpPr>
          <p:cNvPr id="97" name="Rectangle 26">
            <a:extLst>
              <a:ext uri="{FF2B5EF4-FFF2-40B4-BE49-F238E27FC236}">
                <a16:creationId xmlns:a16="http://schemas.microsoft.com/office/drawing/2014/main" id="{824CDF8D-D156-34E5-A34B-F4597390BD3B}"/>
              </a:ext>
            </a:extLst>
          </p:cNvPr>
          <p:cNvSpPr>
            <a:spLocks noChangeArrowheads="1"/>
          </p:cNvSpPr>
          <p:nvPr/>
        </p:nvSpPr>
        <p:spPr bwMode="auto">
          <a:xfrm>
            <a:off x="3349414" y="5596752"/>
            <a:ext cx="2228643" cy="722635"/>
          </a:xfrm>
          <a:prstGeom prst="rect">
            <a:avLst/>
          </a:prstGeom>
          <a:solidFill>
            <a:schemeClr val="accent4"/>
          </a:solidFill>
          <a:ln>
            <a:solidFill>
              <a:schemeClr val="accent4"/>
            </a:solidFill>
            <a:headEnd/>
            <a:tailEnd/>
          </a:ln>
        </p:spPr>
        <p:style>
          <a:lnRef idx="3">
            <a:schemeClr val="lt1"/>
          </a:lnRef>
          <a:fillRef idx="1">
            <a:schemeClr val="accent2"/>
          </a:fillRef>
          <a:effectRef idx="1">
            <a:schemeClr val="accent2"/>
          </a:effectRef>
          <a:fontRef idx="minor">
            <a:schemeClr val="lt1"/>
          </a:fontRef>
        </p:style>
        <p:txBody>
          <a:bodyPr wrap="none" lIns="0" tIns="0" rIns="0" bIns="0" anchor="ctr"/>
          <a:lstStyle>
            <a:lvl1pPr eaLnBrk="0" hangingPunct="0">
              <a:defRPr>
                <a:solidFill>
                  <a:schemeClr val="tx1"/>
                </a:solidFill>
                <a:latin typeface="Calibri" panose="020F0502020204030204" pitchFamily="34" charset="0"/>
                <a:cs typeface="Arial" panose="020B0604020202020204" pitchFamily="34" charset="0"/>
              </a:defRPr>
            </a:lvl1pPr>
            <a:lvl2pPr marL="742950" indent="-285750" eaLnBrk="0" hangingPunct="0">
              <a:defRPr>
                <a:solidFill>
                  <a:schemeClr val="tx1"/>
                </a:solidFill>
                <a:latin typeface="Calibri" panose="020F0502020204030204" pitchFamily="34" charset="0"/>
                <a:cs typeface="Arial" panose="020B0604020202020204" pitchFamily="34" charset="0"/>
              </a:defRPr>
            </a:lvl2pPr>
            <a:lvl3pPr marL="1143000" indent="-228600" eaLnBrk="0" hangingPunct="0">
              <a:defRPr>
                <a:solidFill>
                  <a:schemeClr val="tx1"/>
                </a:solidFill>
                <a:latin typeface="Calibri" panose="020F0502020204030204" pitchFamily="34" charset="0"/>
                <a:cs typeface="Arial" panose="020B0604020202020204" pitchFamily="34" charset="0"/>
              </a:defRPr>
            </a:lvl3pPr>
            <a:lvl4pPr marL="1600200" indent="-228600" eaLnBrk="0" hangingPunct="0">
              <a:defRPr>
                <a:solidFill>
                  <a:schemeClr val="tx1"/>
                </a:solidFill>
                <a:latin typeface="Calibri" panose="020F0502020204030204" pitchFamily="34" charset="0"/>
                <a:cs typeface="Arial" panose="020B0604020202020204" pitchFamily="34" charset="0"/>
              </a:defRPr>
            </a:lvl4pPr>
            <a:lvl5pPr marL="2057400" indent="-228600" eaLnBrk="0" hangingPunct="0">
              <a:defRPr>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cs typeface="Arial" panose="020B0604020202020204" pitchFamily="34" charset="0"/>
              </a:defRPr>
            </a:lvl9pPr>
          </a:lstStyle>
          <a:p>
            <a:pPr algn="ctr" eaLnBrk="1" hangingPunct="1"/>
            <a:r>
              <a:rPr lang="el-GR" altLang="en-US" sz="1600" dirty="0">
                <a:ln w="0"/>
                <a:solidFill>
                  <a:schemeClr val="bg1"/>
                </a:solidFill>
                <a:effectLst>
                  <a:outerShdw blurRad="38100" dist="25400" dir="5400000" algn="ctr" rotWithShape="0">
                    <a:srgbClr val="6E747A">
                      <a:alpha val="43000"/>
                    </a:srgbClr>
                  </a:outerShdw>
                </a:effectLst>
              </a:rPr>
              <a:t>Έκδοση  Εγγυήσεων</a:t>
            </a:r>
          </a:p>
          <a:p>
            <a:pPr algn="ctr" eaLnBrk="1" hangingPunct="1"/>
            <a:r>
              <a:rPr lang="el-GR" altLang="en-US" sz="1600" dirty="0">
                <a:ln w="0"/>
                <a:solidFill>
                  <a:schemeClr val="bg1"/>
                </a:solidFill>
                <a:effectLst>
                  <a:outerShdw blurRad="38100" dist="25400" dir="5400000" algn="ctr" rotWithShape="0">
                    <a:srgbClr val="6E747A">
                      <a:alpha val="43000"/>
                    </a:srgbClr>
                  </a:outerShdw>
                </a:effectLst>
              </a:rPr>
              <a:t>Προέλευσης</a:t>
            </a:r>
            <a:endParaRPr lang="nl-NL" altLang="en-US" sz="1600" dirty="0">
              <a:ln w="0"/>
              <a:solidFill>
                <a:schemeClr val="bg1"/>
              </a:solidFill>
              <a:effectLst>
                <a:outerShdw blurRad="38100" dist="25400" dir="5400000" algn="ctr" rotWithShape="0">
                  <a:srgbClr val="6E747A">
                    <a:alpha val="43000"/>
                  </a:srgbClr>
                </a:outerShdw>
              </a:effectLst>
            </a:endParaRPr>
          </a:p>
        </p:txBody>
      </p:sp>
      <p:grpSp>
        <p:nvGrpSpPr>
          <p:cNvPr id="133" name="Group 132">
            <a:extLst>
              <a:ext uri="{FF2B5EF4-FFF2-40B4-BE49-F238E27FC236}">
                <a16:creationId xmlns:a16="http://schemas.microsoft.com/office/drawing/2014/main" id="{413B8139-8392-9539-8B73-E5F48D90F936}"/>
              </a:ext>
            </a:extLst>
          </p:cNvPr>
          <p:cNvGrpSpPr/>
          <p:nvPr/>
        </p:nvGrpSpPr>
        <p:grpSpPr>
          <a:xfrm>
            <a:off x="1082878" y="1981200"/>
            <a:ext cx="2161248" cy="4687404"/>
            <a:chOff x="319083" y="1981200"/>
            <a:chExt cx="1748888" cy="3928797"/>
          </a:xfrm>
        </p:grpSpPr>
        <p:pic>
          <p:nvPicPr>
            <p:cNvPr id="64" name="Afbeelding 13315">
              <a:extLst>
                <a:ext uri="{FF2B5EF4-FFF2-40B4-BE49-F238E27FC236}">
                  <a16:creationId xmlns:a16="http://schemas.microsoft.com/office/drawing/2014/main" id="{A97AAF17-EEDD-77D6-E801-FE73429FF8E1}"/>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592075" y="3165555"/>
              <a:ext cx="475896" cy="5125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8" name="Picture 67" descr="A black background with a black square&#10;&#10;Description automatically generated with medium confidence">
              <a:extLst>
                <a:ext uri="{FF2B5EF4-FFF2-40B4-BE49-F238E27FC236}">
                  <a16:creationId xmlns:a16="http://schemas.microsoft.com/office/drawing/2014/main" id="{DBDA3999-933D-3EA6-C29A-846625B01ACD}"/>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62188" y="5279969"/>
              <a:ext cx="603729" cy="630028"/>
            </a:xfrm>
            <a:prstGeom prst="rect">
              <a:avLst/>
            </a:prstGeom>
          </p:spPr>
        </p:pic>
        <p:cxnSp>
          <p:nvCxnSpPr>
            <p:cNvPr id="75" name="Straight Connector 74">
              <a:extLst>
                <a:ext uri="{FF2B5EF4-FFF2-40B4-BE49-F238E27FC236}">
                  <a16:creationId xmlns:a16="http://schemas.microsoft.com/office/drawing/2014/main" id="{E7498C80-0385-370E-0715-7251F8467A55}"/>
                </a:ext>
              </a:extLst>
            </p:cNvPr>
            <p:cNvCxnSpPr>
              <a:cxnSpLocks/>
            </p:cNvCxnSpPr>
            <p:nvPr/>
          </p:nvCxnSpPr>
          <p:spPr>
            <a:xfrm flipH="1" flipV="1">
              <a:off x="1796084" y="1981200"/>
              <a:ext cx="16659" cy="1054544"/>
            </a:xfrm>
            <a:prstGeom prst="line">
              <a:avLst/>
            </a:prstGeom>
            <a:ln w="28575"/>
          </p:spPr>
          <p:style>
            <a:lnRef idx="2">
              <a:schemeClr val="dk1"/>
            </a:lnRef>
            <a:fillRef idx="0">
              <a:schemeClr val="dk1"/>
            </a:fillRef>
            <a:effectRef idx="1">
              <a:schemeClr val="dk1"/>
            </a:effectRef>
            <a:fontRef idx="minor">
              <a:schemeClr val="tx1"/>
            </a:fontRef>
          </p:style>
        </p:cxnSp>
        <p:pic>
          <p:nvPicPr>
            <p:cNvPr id="81" name="Picture 80" descr="A black background with a black square&#10;&#10;Description automatically generated with medium confidence">
              <a:extLst>
                <a:ext uri="{FF2B5EF4-FFF2-40B4-BE49-F238E27FC236}">
                  <a16:creationId xmlns:a16="http://schemas.microsoft.com/office/drawing/2014/main" id="{B9FADE0B-6E0B-0BBA-7F7D-46D04937B72B}"/>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19083" y="2793321"/>
              <a:ext cx="732863" cy="662414"/>
            </a:xfrm>
            <a:prstGeom prst="rect">
              <a:avLst/>
            </a:prstGeom>
          </p:spPr>
        </p:pic>
        <p:grpSp>
          <p:nvGrpSpPr>
            <p:cNvPr id="123" name="Group 122">
              <a:extLst>
                <a:ext uri="{FF2B5EF4-FFF2-40B4-BE49-F238E27FC236}">
                  <a16:creationId xmlns:a16="http://schemas.microsoft.com/office/drawing/2014/main" id="{401A262F-10E1-C0E8-D22A-C7BE0C53A24D}"/>
                </a:ext>
              </a:extLst>
            </p:cNvPr>
            <p:cNvGrpSpPr/>
            <p:nvPr/>
          </p:nvGrpSpPr>
          <p:grpSpPr>
            <a:xfrm>
              <a:off x="622231" y="4439086"/>
              <a:ext cx="1173853" cy="617703"/>
              <a:chOff x="622231" y="3987263"/>
              <a:chExt cx="1173853" cy="617703"/>
            </a:xfrm>
          </p:grpSpPr>
          <p:sp>
            <p:nvSpPr>
              <p:cNvPr id="69" name="Flowchart: Connector 68">
                <a:extLst>
                  <a:ext uri="{FF2B5EF4-FFF2-40B4-BE49-F238E27FC236}">
                    <a16:creationId xmlns:a16="http://schemas.microsoft.com/office/drawing/2014/main" id="{BF434383-C683-F4BC-0278-9B9BFCD8C087}"/>
                  </a:ext>
                </a:extLst>
              </p:cNvPr>
              <p:cNvSpPr/>
              <p:nvPr/>
            </p:nvSpPr>
            <p:spPr>
              <a:xfrm>
                <a:off x="988884" y="4027599"/>
                <a:ext cx="190312" cy="196520"/>
              </a:xfrm>
              <a:prstGeom prst="flowChartConnector">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dirty="0"/>
              </a:p>
            </p:txBody>
          </p:sp>
          <p:sp>
            <p:nvSpPr>
              <p:cNvPr id="70" name="Flowchart: Connector 69">
                <a:extLst>
                  <a:ext uri="{FF2B5EF4-FFF2-40B4-BE49-F238E27FC236}">
                    <a16:creationId xmlns:a16="http://schemas.microsoft.com/office/drawing/2014/main" id="{1F9567BA-00C2-D832-9B81-FC206C73B901}"/>
                  </a:ext>
                </a:extLst>
              </p:cNvPr>
              <p:cNvSpPr/>
              <p:nvPr/>
            </p:nvSpPr>
            <p:spPr>
              <a:xfrm rot="8841385">
                <a:off x="892974" y="4031902"/>
                <a:ext cx="190312" cy="196520"/>
              </a:xfrm>
              <a:prstGeom prst="flowChartConnector">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dirty="0"/>
              </a:p>
            </p:txBody>
          </p:sp>
          <p:pic>
            <p:nvPicPr>
              <p:cNvPr id="74" name="Picture 73" descr="A black background with a black square&#10;&#10;Description automatically generated with medium confidence">
                <a:extLst>
                  <a:ext uri="{FF2B5EF4-FFF2-40B4-BE49-F238E27FC236}">
                    <a16:creationId xmlns:a16="http://schemas.microsoft.com/office/drawing/2014/main" id="{C69A3C4A-ABCC-DEA9-5C04-3BC510095C5D}"/>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rot="5400000">
                <a:off x="1298043" y="3981351"/>
                <a:ext cx="271434" cy="283258"/>
              </a:xfrm>
              <a:prstGeom prst="rect">
                <a:avLst/>
              </a:prstGeom>
            </p:spPr>
          </p:pic>
          <p:cxnSp>
            <p:nvCxnSpPr>
              <p:cNvPr id="103" name="Connector: Elbow 102">
                <a:extLst>
                  <a:ext uri="{FF2B5EF4-FFF2-40B4-BE49-F238E27FC236}">
                    <a16:creationId xmlns:a16="http://schemas.microsoft.com/office/drawing/2014/main" id="{B3ACE230-6315-601E-6DE5-6730036AAB86}"/>
                  </a:ext>
                </a:extLst>
              </p:cNvPr>
              <p:cNvCxnSpPr>
                <a:endCxn id="70" idx="5"/>
              </p:cNvCxnSpPr>
              <p:nvPr/>
            </p:nvCxnSpPr>
            <p:spPr>
              <a:xfrm rot="5400000" flipH="1" flipV="1">
                <a:off x="509606" y="4220577"/>
                <a:ext cx="497014" cy="271763"/>
              </a:xfrm>
              <a:prstGeom prst="bentConnector3">
                <a:avLst>
                  <a:gd name="adj1" fmla="val 98289"/>
                </a:avLst>
              </a:prstGeom>
            </p:spPr>
            <p:style>
              <a:lnRef idx="1">
                <a:schemeClr val="dk1"/>
              </a:lnRef>
              <a:fillRef idx="0">
                <a:schemeClr val="dk1"/>
              </a:fillRef>
              <a:effectRef idx="0">
                <a:schemeClr val="dk1"/>
              </a:effectRef>
              <a:fontRef idx="minor">
                <a:schemeClr val="tx1"/>
              </a:fontRef>
            </p:style>
          </p:cxnSp>
          <p:cxnSp>
            <p:nvCxnSpPr>
              <p:cNvPr id="106" name="Straight Connector 105">
                <a:extLst>
                  <a:ext uri="{FF2B5EF4-FFF2-40B4-BE49-F238E27FC236}">
                    <a16:creationId xmlns:a16="http://schemas.microsoft.com/office/drawing/2014/main" id="{DA17CF83-A8C0-2C80-72A8-4F38D4EC5802}"/>
                  </a:ext>
                </a:extLst>
              </p:cNvPr>
              <p:cNvCxnSpPr>
                <a:stCxn id="74" idx="2"/>
                <a:endCxn id="74" idx="2"/>
              </p:cNvCxnSpPr>
              <p:nvPr/>
            </p:nvCxnSpPr>
            <p:spPr>
              <a:xfrm>
                <a:off x="1292131" y="4122980"/>
                <a:ext cx="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8" name="Straight Connector 107">
                <a:extLst>
                  <a:ext uri="{FF2B5EF4-FFF2-40B4-BE49-F238E27FC236}">
                    <a16:creationId xmlns:a16="http://schemas.microsoft.com/office/drawing/2014/main" id="{83F754F9-3486-698D-0C8B-A083C3EE7EBE}"/>
                  </a:ext>
                </a:extLst>
              </p:cNvPr>
              <p:cNvCxnSpPr>
                <a:stCxn id="69" idx="6"/>
                <a:endCxn id="74" idx="2"/>
              </p:cNvCxnSpPr>
              <p:nvPr/>
            </p:nvCxnSpPr>
            <p:spPr>
              <a:xfrm flipV="1">
                <a:off x="1179196" y="4122980"/>
                <a:ext cx="112935" cy="2879"/>
              </a:xfrm>
              <a:prstGeom prst="line">
                <a:avLst/>
              </a:prstGeom>
            </p:spPr>
            <p:style>
              <a:lnRef idx="1">
                <a:schemeClr val="dk1"/>
              </a:lnRef>
              <a:fillRef idx="0">
                <a:schemeClr val="dk1"/>
              </a:fillRef>
              <a:effectRef idx="0">
                <a:schemeClr val="dk1"/>
              </a:effectRef>
              <a:fontRef idx="minor">
                <a:schemeClr val="tx1"/>
              </a:fontRef>
            </p:style>
          </p:cxnSp>
          <p:cxnSp>
            <p:nvCxnSpPr>
              <p:cNvPr id="112" name="Straight Connector 111">
                <a:extLst>
                  <a:ext uri="{FF2B5EF4-FFF2-40B4-BE49-F238E27FC236}">
                    <a16:creationId xmlns:a16="http://schemas.microsoft.com/office/drawing/2014/main" id="{5B7A2DDE-F9C4-5627-ABD8-DD1A659A10B7}"/>
                  </a:ext>
                </a:extLst>
              </p:cNvPr>
              <p:cNvCxnSpPr>
                <a:cxnSpLocks/>
                <a:stCxn id="74" idx="0"/>
              </p:cNvCxnSpPr>
              <p:nvPr/>
            </p:nvCxnSpPr>
            <p:spPr>
              <a:xfrm>
                <a:off x="1575389" y="4122980"/>
                <a:ext cx="220695" cy="0"/>
              </a:xfrm>
              <a:prstGeom prst="line">
                <a:avLst/>
              </a:prstGeom>
            </p:spPr>
            <p:style>
              <a:lnRef idx="1">
                <a:schemeClr val="dk1"/>
              </a:lnRef>
              <a:fillRef idx="0">
                <a:schemeClr val="dk1"/>
              </a:fillRef>
              <a:effectRef idx="0">
                <a:schemeClr val="dk1"/>
              </a:effectRef>
              <a:fontRef idx="minor">
                <a:schemeClr val="tx1"/>
              </a:fontRef>
            </p:style>
          </p:cxnSp>
        </p:grpSp>
        <p:cxnSp>
          <p:nvCxnSpPr>
            <p:cNvPr id="120" name="Straight Connector 119">
              <a:extLst>
                <a:ext uri="{FF2B5EF4-FFF2-40B4-BE49-F238E27FC236}">
                  <a16:creationId xmlns:a16="http://schemas.microsoft.com/office/drawing/2014/main" id="{6E75FD9A-218A-0F69-7449-A968EE55D3B5}"/>
                </a:ext>
              </a:extLst>
            </p:cNvPr>
            <p:cNvCxnSpPr>
              <a:cxnSpLocks/>
            </p:cNvCxnSpPr>
            <p:nvPr/>
          </p:nvCxnSpPr>
          <p:spPr>
            <a:xfrm flipV="1">
              <a:off x="1830023" y="3775373"/>
              <a:ext cx="0" cy="1281416"/>
            </a:xfrm>
            <a:prstGeom prst="line">
              <a:avLst/>
            </a:prstGeom>
            <a:ln w="28575"/>
          </p:spPr>
          <p:style>
            <a:lnRef idx="2">
              <a:schemeClr val="dk1"/>
            </a:lnRef>
            <a:fillRef idx="0">
              <a:schemeClr val="dk1"/>
            </a:fillRef>
            <a:effectRef idx="1">
              <a:schemeClr val="dk1"/>
            </a:effectRef>
            <a:fontRef idx="minor">
              <a:schemeClr val="tx1"/>
            </a:fontRef>
          </p:style>
        </p:cxnSp>
        <p:grpSp>
          <p:nvGrpSpPr>
            <p:cNvPr id="124" name="Group 123">
              <a:extLst>
                <a:ext uri="{FF2B5EF4-FFF2-40B4-BE49-F238E27FC236}">
                  <a16:creationId xmlns:a16="http://schemas.microsoft.com/office/drawing/2014/main" id="{495AAAD7-B020-633B-6916-4606ECB52AEB}"/>
                </a:ext>
              </a:extLst>
            </p:cNvPr>
            <p:cNvGrpSpPr/>
            <p:nvPr/>
          </p:nvGrpSpPr>
          <p:grpSpPr>
            <a:xfrm>
              <a:off x="622223" y="2144173"/>
              <a:ext cx="1173853" cy="617703"/>
              <a:chOff x="622231" y="3987263"/>
              <a:chExt cx="1173853" cy="617703"/>
            </a:xfrm>
          </p:grpSpPr>
          <p:sp>
            <p:nvSpPr>
              <p:cNvPr id="125" name="Flowchart: Connector 124">
                <a:extLst>
                  <a:ext uri="{FF2B5EF4-FFF2-40B4-BE49-F238E27FC236}">
                    <a16:creationId xmlns:a16="http://schemas.microsoft.com/office/drawing/2014/main" id="{F01DE5FA-8350-C1B3-3607-7B95AE3CAA34}"/>
                  </a:ext>
                </a:extLst>
              </p:cNvPr>
              <p:cNvSpPr/>
              <p:nvPr/>
            </p:nvSpPr>
            <p:spPr>
              <a:xfrm>
                <a:off x="988884" y="4027599"/>
                <a:ext cx="190312" cy="196520"/>
              </a:xfrm>
              <a:prstGeom prst="flowChartConnector">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dirty="0"/>
              </a:p>
            </p:txBody>
          </p:sp>
          <p:sp>
            <p:nvSpPr>
              <p:cNvPr id="126" name="Flowchart: Connector 125">
                <a:extLst>
                  <a:ext uri="{FF2B5EF4-FFF2-40B4-BE49-F238E27FC236}">
                    <a16:creationId xmlns:a16="http://schemas.microsoft.com/office/drawing/2014/main" id="{5E6C42EF-2B79-5C34-2489-B3ECAB81A60C}"/>
                  </a:ext>
                </a:extLst>
              </p:cNvPr>
              <p:cNvSpPr/>
              <p:nvPr/>
            </p:nvSpPr>
            <p:spPr>
              <a:xfrm rot="8841385">
                <a:off x="892974" y="4031902"/>
                <a:ext cx="190312" cy="196520"/>
              </a:xfrm>
              <a:prstGeom prst="flowChartConnector">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dirty="0"/>
              </a:p>
            </p:txBody>
          </p:sp>
          <p:pic>
            <p:nvPicPr>
              <p:cNvPr id="127" name="Picture 126" descr="A black background with a black square&#10;&#10;Description automatically generated with medium confidence">
                <a:extLst>
                  <a:ext uri="{FF2B5EF4-FFF2-40B4-BE49-F238E27FC236}">
                    <a16:creationId xmlns:a16="http://schemas.microsoft.com/office/drawing/2014/main" id="{8F66BBDB-E240-8C89-A593-556D0CAF27B2}"/>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rot="5400000">
                <a:off x="1298043" y="3981351"/>
                <a:ext cx="271434" cy="283258"/>
              </a:xfrm>
              <a:prstGeom prst="rect">
                <a:avLst/>
              </a:prstGeom>
            </p:spPr>
          </p:pic>
          <p:cxnSp>
            <p:nvCxnSpPr>
              <p:cNvPr id="128" name="Connector: Elbow 127">
                <a:extLst>
                  <a:ext uri="{FF2B5EF4-FFF2-40B4-BE49-F238E27FC236}">
                    <a16:creationId xmlns:a16="http://schemas.microsoft.com/office/drawing/2014/main" id="{46DAA5D7-74A5-BBF3-623D-60F41C9DFDB2}"/>
                  </a:ext>
                </a:extLst>
              </p:cNvPr>
              <p:cNvCxnSpPr>
                <a:endCxn id="126" idx="5"/>
              </p:cNvCxnSpPr>
              <p:nvPr/>
            </p:nvCxnSpPr>
            <p:spPr>
              <a:xfrm rot="5400000" flipH="1" flipV="1">
                <a:off x="509606" y="4220577"/>
                <a:ext cx="497014" cy="271763"/>
              </a:xfrm>
              <a:prstGeom prst="bentConnector3">
                <a:avLst>
                  <a:gd name="adj1" fmla="val 98289"/>
                </a:avLst>
              </a:prstGeom>
            </p:spPr>
            <p:style>
              <a:lnRef idx="1">
                <a:schemeClr val="dk1"/>
              </a:lnRef>
              <a:fillRef idx="0">
                <a:schemeClr val="dk1"/>
              </a:fillRef>
              <a:effectRef idx="0">
                <a:schemeClr val="dk1"/>
              </a:effectRef>
              <a:fontRef idx="minor">
                <a:schemeClr val="tx1"/>
              </a:fontRef>
            </p:style>
          </p:cxnSp>
          <p:cxnSp>
            <p:nvCxnSpPr>
              <p:cNvPr id="129" name="Straight Connector 128">
                <a:extLst>
                  <a:ext uri="{FF2B5EF4-FFF2-40B4-BE49-F238E27FC236}">
                    <a16:creationId xmlns:a16="http://schemas.microsoft.com/office/drawing/2014/main" id="{ECDF73FC-D4E7-2F41-6113-9E61D4C35163}"/>
                  </a:ext>
                </a:extLst>
              </p:cNvPr>
              <p:cNvCxnSpPr>
                <a:stCxn id="127" idx="2"/>
                <a:endCxn id="127" idx="2"/>
              </p:cNvCxnSpPr>
              <p:nvPr/>
            </p:nvCxnSpPr>
            <p:spPr>
              <a:xfrm>
                <a:off x="1292131" y="4122980"/>
                <a:ext cx="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0" name="Straight Connector 129">
                <a:extLst>
                  <a:ext uri="{FF2B5EF4-FFF2-40B4-BE49-F238E27FC236}">
                    <a16:creationId xmlns:a16="http://schemas.microsoft.com/office/drawing/2014/main" id="{D1A1451F-E9F9-9854-BEE4-E18C39C5522E}"/>
                  </a:ext>
                </a:extLst>
              </p:cNvPr>
              <p:cNvCxnSpPr>
                <a:stCxn id="125" idx="6"/>
                <a:endCxn id="127" idx="2"/>
              </p:cNvCxnSpPr>
              <p:nvPr/>
            </p:nvCxnSpPr>
            <p:spPr>
              <a:xfrm flipV="1">
                <a:off x="1179196" y="4122980"/>
                <a:ext cx="112935" cy="2879"/>
              </a:xfrm>
              <a:prstGeom prst="line">
                <a:avLst/>
              </a:prstGeom>
            </p:spPr>
            <p:style>
              <a:lnRef idx="1">
                <a:schemeClr val="dk1"/>
              </a:lnRef>
              <a:fillRef idx="0">
                <a:schemeClr val="dk1"/>
              </a:fillRef>
              <a:effectRef idx="0">
                <a:schemeClr val="dk1"/>
              </a:effectRef>
              <a:fontRef idx="minor">
                <a:schemeClr val="tx1"/>
              </a:fontRef>
            </p:style>
          </p:cxnSp>
          <p:cxnSp>
            <p:nvCxnSpPr>
              <p:cNvPr id="131" name="Straight Connector 130">
                <a:extLst>
                  <a:ext uri="{FF2B5EF4-FFF2-40B4-BE49-F238E27FC236}">
                    <a16:creationId xmlns:a16="http://schemas.microsoft.com/office/drawing/2014/main" id="{01EBE403-9427-F60F-0EC1-624F32327E26}"/>
                  </a:ext>
                </a:extLst>
              </p:cNvPr>
              <p:cNvCxnSpPr>
                <a:cxnSpLocks/>
                <a:stCxn id="127" idx="0"/>
              </p:cNvCxnSpPr>
              <p:nvPr/>
            </p:nvCxnSpPr>
            <p:spPr>
              <a:xfrm>
                <a:off x="1575389" y="4122980"/>
                <a:ext cx="220695" cy="0"/>
              </a:xfrm>
              <a:prstGeom prst="line">
                <a:avLst/>
              </a:prstGeom>
            </p:spPr>
            <p:style>
              <a:lnRef idx="1">
                <a:schemeClr val="dk1"/>
              </a:lnRef>
              <a:fillRef idx="0">
                <a:schemeClr val="dk1"/>
              </a:fillRef>
              <a:effectRef idx="0">
                <a:schemeClr val="dk1"/>
              </a:effectRef>
              <a:fontRef idx="minor">
                <a:schemeClr val="tx1"/>
              </a:fontRef>
            </p:style>
          </p:cxnSp>
        </p:grpSp>
      </p:grpSp>
      <p:cxnSp>
        <p:nvCxnSpPr>
          <p:cNvPr id="150" name="Connector: Elbow 149">
            <a:extLst>
              <a:ext uri="{FF2B5EF4-FFF2-40B4-BE49-F238E27FC236}">
                <a16:creationId xmlns:a16="http://schemas.microsoft.com/office/drawing/2014/main" id="{3B50B0E9-B256-1701-34FA-B54E50996989}"/>
              </a:ext>
            </a:extLst>
          </p:cNvPr>
          <p:cNvCxnSpPr>
            <a:endCxn id="96" idx="0"/>
          </p:cNvCxnSpPr>
          <p:nvPr/>
        </p:nvCxnSpPr>
        <p:spPr>
          <a:xfrm>
            <a:off x="3327546" y="2140720"/>
            <a:ext cx="1120218" cy="317511"/>
          </a:xfrm>
          <a:prstGeom prst="bentConnector2">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52" name="Connector: Elbow 151">
            <a:extLst>
              <a:ext uri="{FF2B5EF4-FFF2-40B4-BE49-F238E27FC236}">
                <a16:creationId xmlns:a16="http://schemas.microsoft.com/office/drawing/2014/main" id="{602C285A-AE5D-B4C2-BB0E-247C1DF27D74}"/>
              </a:ext>
            </a:extLst>
          </p:cNvPr>
          <p:cNvCxnSpPr>
            <a:stCxn id="96" idx="2"/>
            <a:endCxn id="55" idx="0"/>
          </p:cNvCxnSpPr>
          <p:nvPr/>
        </p:nvCxnSpPr>
        <p:spPr>
          <a:xfrm rot="5400000">
            <a:off x="3685823" y="4020074"/>
            <a:ext cx="1521653" cy="2230"/>
          </a:xfrm>
          <a:prstGeom prst="bentConnector3">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54" name="Straight Arrow Connector 153">
            <a:extLst>
              <a:ext uri="{FF2B5EF4-FFF2-40B4-BE49-F238E27FC236}">
                <a16:creationId xmlns:a16="http://schemas.microsoft.com/office/drawing/2014/main" id="{F0E7F344-D990-15C6-05DA-C9C4FBD90926}"/>
              </a:ext>
            </a:extLst>
          </p:cNvPr>
          <p:cNvCxnSpPr>
            <a:stCxn id="55" idx="1"/>
            <a:endCxn id="74" idx="0"/>
          </p:cNvCxnSpPr>
          <p:nvPr/>
        </p:nvCxnSpPr>
        <p:spPr>
          <a:xfrm flipH="1">
            <a:off x="2635401" y="5074404"/>
            <a:ext cx="677072" cy="1196"/>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56" name="Straight Arrow Connector 155">
            <a:extLst>
              <a:ext uri="{FF2B5EF4-FFF2-40B4-BE49-F238E27FC236}">
                <a16:creationId xmlns:a16="http://schemas.microsoft.com/office/drawing/2014/main" id="{A29F5959-6E12-E204-9520-C77291A009FE}"/>
              </a:ext>
            </a:extLst>
          </p:cNvPr>
          <p:cNvCxnSpPr/>
          <p:nvPr/>
        </p:nvCxnSpPr>
        <p:spPr>
          <a:xfrm>
            <a:off x="2656021" y="6040366"/>
            <a:ext cx="644753" cy="0"/>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3536978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4"/>
          <p:cNvSpPr txBox="1">
            <a:spLocks/>
          </p:cNvSpPr>
          <p:nvPr/>
        </p:nvSpPr>
        <p:spPr>
          <a:xfrm>
            <a:off x="1867862" y="3032451"/>
            <a:ext cx="7206530" cy="2114707"/>
          </a:xfrm>
          <a:prstGeom prst="rect">
            <a:avLst/>
          </a:prstGeom>
          <a:solidFill>
            <a:schemeClr val="bg1"/>
          </a:solidFill>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l-GR" sz="3700" dirty="0">
              <a:latin typeface="Century" panose="02040604050505020304" pitchFamily="18" charset="0"/>
            </a:endParaRPr>
          </a:p>
          <a:p>
            <a:r>
              <a:rPr lang="en-US" sz="2400" dirty="0">
                <a:hlinkClick r:id="rId2"/>
              </a:rPr>
              <a:t>mkoulouvari@dapeep.gr</a:t>
            </a:r>
            <a:endParaRPr lang="en-US" sz="2400" dirty="0"/>
          </a:p>
          <a:p>
            <a:r>
              <a:rPr lang="el-GR" sz="2400" dirty="0" err="1"/>
              <a:t>τηλ</a:t>
            </a:r>
            <a:r>
              <a:rPr lang="el-GR" sz="2400" dirty="0"/>
              <a:t>. </a:t>
            </a:r>
            <a:r>
              <a:rPr lang="en-US" sz="2400" dirty="0"/>
              <a:t>6936814029</a:t>
            </a:r>
            <a:endParaRPr lang="el-GR" sz="2400" dirty="0"/>
          </a:p>
          <a:p>
            <a:r>
              <a:rPr lang="el-GR" sz="2400" dirty="0"/>
              <a:t>2118806794</a:t>
            </a:r>
          </a:p>
        </p:txBody>
      </p:sp>
      <p:pic>
        <p:nvPicPr>
          <p:cNvPr id="2" name="Picture 1">
            <a:extLst>
              <a:ext uri="{FF2B5EF4-FFF2-40B4-BE49-F238E27FC236}">
                <a16:creationId xmlns:a16="http://schemas.microsoft.com/office/drawing/2014/main" id="{54001E95-25B6-9C47-3B88-03AE15DA589C}"/>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861996" y="270889"/>
            <a:ext cx="1203479" cy="1203479"/>
          </a:xfrm>
          <a:prstGeom prst="rect">
            <a:avLst/>
          </a:prstGeom>
          <a:noFill/>
        </p:spPr>
      </p:pic>
      <p:cxnSp>
        <p:nvCxnSpPr>
          <p:cNvPr id="5" name="Straight Connector 4">
            <a:extLst>
              <a:ext uri="{FF2B5EF4-FFF2-40B4-BE49-F238E27FC236}">
                <a16:creationId xmlns:a16="http://schemas.microsoft.com/office/drawing/2014/main" id="{43EAE473-E1A3-BB31-52FC-8AE22AFBD96D}"/>
              </a:ext>
            </a:extLst>
          </p:cNvPr>
          <p:cNvCxnSpPr>
            <a:cxnSpLocks/>
          </p:cNvCxnSpPr>
          <p:nvPr/>
        </p:nvCxnSpPr>
        <p:spPr>
          <a:xfrm>
            <a:off x="3509790" y="3425054"/>
            <a:ext cx="3861995" cy="0"/>
          </a:xfrm>
          <a:prstGeom prst="line">
            <a:avLst/>
          </a:prstGeom>
        </p:spPr>
        <p:style>
          <a:lnRef idx="3">
            <a:schemeClr val="accent6"/>
          </a:lnRef>
          <a:fillRef idx="0">
            <a:schemeClr val="accent6"/>
          </a:fillRef>
          <a:effectRef idx="2">
            <a:schemeClr val="accent6"/>
          </a:effectRef>
          <a:fontRef idx="minor">
            <a:schemeClr val="tx1"/>
          </a:fontRef>
        </p:style>
      </p:cxnSp>
      <p:sp>
        <p:nvSpPr>
          <p:cNvPr id="10" name="Title 4">
            <a:extLst>
              <a:ext uri="{FF2B5EF4-FFF2-40B4-BE49-F238E27FC236}">
                <a16:creationId xmlns:a16="http://schemas.microsoft.com/office/drawing/2014/main" id="{A2685336-1F54-3A58-C231-5D8016A44B21}"/>
              </a:ext>
            </a:extLst>
          </p:cNvPr>
          <p:cNvSpPr txBox="1">
            <a:spLocks/>
          </p:cNvSpPr>
          <p:nvPr/>
        </p:nvSpPr>
        <p:spPr>
          <a:xfrm>
            <a:off x="2393205" y="2712750"/>
            <a:ext cx="6030583" cy="574584"/>
          </a:xfrm>
          <a:prstGeom prst="rect">
            <a:avLst/>
          </a:prstGeom>
        </p:spPr>
        <p:txBody>
          <a:bodyPr vert="horz" lIns="91440" tIns="45720" rIns="91440" bIns="45720" rtlCol="0" anchor="ctr">
            <a:normAutofit fontScale="900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l-GR" sz="3700" cap="small" dirty="0">
                <a:ln w="0"/>
                <a:solidFill>
                  <a:srgbClr val="005FBD"/>
                </a:solidFill>
                <a:latin typeface="Century" panose="02040604050505020304" pitchFamily="18" charset="0"/>
                <a:ea typeface="+mn-ea"/>
                <a:cs typeface="Calibri Light" panose="020F0302020204030204" pitchFamily="34" charset="0"/>
              </a:rPr>
              <a:t>μαρια </a:t>
            </a:r>
            <a:r>
              <a:rPr lang="el-GR" sz="3600" cap="small" dirty="0">
                <a:ln w="0"/>
                <a:solidFill>
                  <a:srgbClr val="005FBD"/>
                </a:solidFill>
                <a:latin typeface="Century" panose="02040604050505020304" pitchFamily="18" charset="0"/>
                <a:ea typeface="+mn-ea"/>
                <a:cs typeface="Calibri Light" panose="020F0302020204030204" pitchFamily="34" charset="0"/>
              </a:rPr>
              <a:t>κουλουβαρη</a:t>
            </a:r>
            <a:endParaRPr lang="el-GR" sz="3700" dirty="0">
              <a:latin typeface="Century" panose="02040604050505020304" pitchFamily="18" charset="0"/>
            </a:endParaRPr>
          </a:p>
          <a:p>
            <a:endParaRPr lang="el-GR" sz="2400" dirty="0"/>
          </a:p>
        </p:txBody>
      </p:sp>
      <p:sp>
        <p:nvSpPr>
          <p:cNvPr id="15" name="Rectangle 2">
            <a:extLst>
              <a:ext uri="{FF2B5EF4-FFF2-40B4-BE49-F238E27FC236}">
                <a16:creationId xmlns:a16="http://schemas.microsoft.com/office/drawing/2014/main" id="{D91AE6D9-BB6F-C88F-70EE-31F1D19B111E}"/>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pic>
        <p:nvPicPr>
          <p:cNvPr id="3" name="Picture 2">
            <a:extLst>
              <a:ext uri="{FF2B5EF4-FFF2-40B4-BE49-F238E27FC236}">
                <a16:creationId xmlns:a16="http://schemas.microsoft.com/office/drawing/2014/main" id="{5A988EE5-87F7-FFC0-1A52-9701C17596EA}"/>
              </a:ext>
            </a:extLst>
          </p:cNvPr>
          <p:cNvPicPr>
            <a:picLocks noChangeAspect="1"/>
          </p:cNvPicPr>
          <p:nvPr/>
        </p:nvPicPr>
        <p:blipFill>
          <a:blip r:embed="rId4">
            <a:duotone>
              <a:schemeClr val="accent5">
                <a:shade val="45000"/>
                <a:satMod val="135000"/>
              </a:schemeClr>
              <a:prstClr val="white"/>
            </a:duotone>
          </a:blip>
          <a:stretch>
            <a:fillRect/>
          </a:stretch>
        </p:blipFill>
        <p:spPr>
          <a:xfrm>
            <a:off x="691555" y="5308481"/>
            <a:ext cx="2097206" cy="1012024"/>
          </a:xfrm>
          <a:prstGeom prst="rect">
            <a:avLst/>
          </a:prstGeom>
        </p:spPr>
      </p:pic>
      <p:sp>
        <p:nvSpPr>
          <p:cNvPr id="4" name="TextBox 3">
            <a:extLst>
              <a:ext uri="{FF2B5EF4-FFF2-40B4-BE49-F238E27FC236}">
                <a16:creationId xmlns:a16="http://schemas.microsoft.com/office/drawing/2014/main" id="{37EFCC38-3AF9-793F-5CB7-479E408D8183}"/>
              </a:ext>
            </a:extLst>
          </p:cNvPr>
          <p:cNvSpPr txBox="1"/>
          <p:nvPr/>
        </p:nvSpPr>
        <p:spPr>
          <a:xfrm>
            <a:off x="242239" y="5195949"/>
            <a:ext cx="634973" cy="369332"/>
          </a:xfrm>
          <a:prstGeom prst="rect">
            <a:avLst/>
          </a:prstGeom>
          <a:noFill/>
        </p:spPr>
        <p:txBody>
          <a:bodyPr wrap="square" rtlCol="0">
            <a:spAutoFit/>
          </a:bodyPr>
          <a:lstStyle/>
          <a:p>
            <a:r>
              <a:rPr lang="en-US" dirty="0">
                <a:solidFill>
                  <a:schemeClr val="accent5">
                    <a:lumMod val="75000"/>
                  </a:schemeClr>
                </a:solidFill>
              </a:rPr>
              <a:t>#6</a:t>
            </a:r>
          </a:p>
        </p:txBody>
      </p:sp>
    </p:spTree>
    <p:extLst>
      <p:ext uri="{BB962C8B-B14F-4D97-AF65-F5344CB8AC3E}">
        <p14:creationId xmlns:p14="http://schemas.microsoft.com/office/powerpoint/2010/main" val="24333960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4"/>
          <p:cNvSpPr txBox="1">
            <a:spLocks/>
          </p:cNvSpPr>
          <p:nvPr/>
        </p:nvSpPr>
        <p:spPr>
          <a:xfrm>
            <a:off x="2022108" y="189396"/>
            <a:ext cx="6519463" cy="1207458"/>
          </a:xfrm>
          <a:prstGeom prst="rect">
            <a:avLst/>
          </a:prstGeom>
          <a:noFill/>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l-GR" sz="3700" b="1" cap="small" dirty="0" err="1">
                <a:ln w="0"/>
                <a:solidFill>
                  <a:srgbClr val="005FBD"/>
                </a:solidFill>
                <a:latin typeface="Century" panose="02040604050505020304" pitchFamily="18" charset="0"/>
                <a:ea typeface="+mn-ea"/>
                <a:cs typeface="Calibri Light" panose="020F0302020204030204" pitchFamily="34" charset="0"/>
              </a:rPr>
              <a:t>Εγγυησεισ</a:t>
            </a:r>
            <a:r>
              <a:rPr lang="el-GR" sz="2400" b="1" cap="small" dirty="0">
                <a:ln w="0"/>
                <a:solidFill>
                  <a:srgbClr val="005FBD"/>
                </a:solidFill>
                <a:latin typeface="Century" panose="02040604050505020304" pitchFamily="18" charset="0"/>
                <a:ea typeface="+mn-ea"/>
                <a:cs typeface="Calibri Light" panose="020F0302020204030204" pitchFamily="34" charset="0"/>
              </a:rPr>
              <a:t> </a:t>
            </a:r>
            <a:r>
              <a:rPr lang="el-GR" sz="3700" b="1" cap="small" dirty="0" err="1">
                <a:ln w="0"/>
                <a:solidFill>
                  <a:srgbClr val="005FBD"/>
                </a:solidFill>
                <a:latin typeface="Century" panose="02040604050505020304" pitchFamily="18" charset="0"/>
                <a:ea typeface="+mn-ea"/>
                <a:cs typeface="Calibri Light" panose="020F0302020204030204" pitchFamily="34" charset="0"/>
              </a:rPr>
              <a:t>Προελευσης</a:t>
            </a:r>
            <a:endParaRPr lang="el-GR" sz="2400" b="1" dirty="0"/>
          </a:p>
        </p:txBody>
      </p:sp>
      <p:pic>
        <p:nvPicPr>
          <p:cNvPr id="2" name="Picture 1">
            <a:extLst>
              <a:ext uri="{FF2B5EF4-FFF2-40B4-BE49-F238E27FC236}">
                <a16:creationId xmlns:a16="http://schemas.microsoft.com/office/drawing/2014/main" id="{54001E95-25B6-9C47-3B88-03AE15DA589C}"/>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72952" y="189396"/>
            <a:ext cx="1207458" cy="1207458"/>
          </a:xfrm>
          <a:prstGeom prst="rect">
            <a:avLst/>
          </a:prstGeom>
          <a:noFill/>
        </p:spPr>
      </p:pic>
      <p:graphicFrame>
        <p:nvGraphicFramePr>
          <p:cNvPr id="3" name="Tijdelijke aanduiding voor inhoud 7">
            <a:extLst>
              <a:ext uri="{FF2B5EF4-FFF2-40B4-BE49-F238E27FC236}">
                <a16:creationId xmlns:a16="http://schemas.microsoft.com/office/drawing/2014/main" id="{645BB9E2-7345-A0D2-43E6-0997E2484782}"/>
              </a:ext>
            </a:extLst>
          </p:cNvPr>
          <p:cNvGraphicFramePr>
            <a:graphicFrameLocks/>
          </p:cNvGraphicFramePr>
          <p:nvPr>
            <p:extLst>
              <p:ext uri="{D42A27DB-BD31-4B8C-83A1-F6EECF244321}">
                <p14:modId xmlns:p14="http://schemas.microsoft.com/office/powerpoint/2010/main" val="2003134568"/>
              </p:ext>
            </p:extLst>
          </p:nvPr>
        </p:nvGraphicFramePr>
        <p:xfrm>
          <a:off x="8325937" y="1268624"/>
          <a:ext cx="3064016" cy="473749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ekstvak 6">
            <a:extLst>
              <a:ext uri="{FF2B5EF4-FFF2-40B4-BE49-F238E27FC236}">
                <a16:creationId xmlns:a16="http://schemas.microsoft.com/office/drawing/2014/main" id="{0D967324-FEF3-55C5-F70E-FB15C00F2660}"/>
              </a:ext>
            </a:extLst>
          </p:cNvPr>
          <p:cNvSpPr txBox="1"/>
          <p:nvPr/>
        </p:nvSpPr>
        <p:spPr>
          <a:xfrm>
            <a:off x="8390253" y="6003633"/>
            <a:ext cx="2999700" cy="215444"/>
          </a:xfrm>
          <a:prstGeom prst="rect">
            <a:avLst/>
          </a:prstGeom>
          <a:noFill/>
        </p:spPr>
        <p:txBody>
          <a:bodyPr wrap="square" rtlCol="0">
            <a:spAutoFit/>
          </a:bodyPr>
          <a:lstStyle/>
          <a:p>
            <a:r>
              <a:rPr lang="nl-BE" sz="800" dirty="0">
                <a:solidFill>
                  <a:schemeClr val="accent5"/>
                </a:solidFill>
              </a:rPr>
              <a:t>*Optional field</a:t>
            </a:r>
            <a:endParaRPr lang="en-GB" sz="800" dirty="0">
              <a:solidFill>
                <a:schemeClr val="accent5"/>
              </a:solidFill>
            </a:endParaRPr>
          </a:p>
        </p:txBody>
      </p:sp>
      <p:sp>
        <p:nvSpPr>
          <p:cNvPr id="7" name="Rectangle: Rounded Corners 6">
            <a:extLst>
              <a:ext uri="{FF2B5EF4-FFF2-40B4-BE49-F238E27FC236}">
                <a16:creationId xmlns:a16="http://schemas.microsoft.com/office/drawing/2014/main" id="{3182180C-5AC3-94B8-9435-DD2743C82CA7}"/>
              </a:ext>
            </a:extLst>
          </p:cNvPr>
          <p:cNvSpPr/>
          <p:nvPr/>
        </p:nvSpPr>
        <p:spPr>
          <a:xfrm>
            <a:off x="8325937" y="747251"/>
            <a:ext cx="3064016" cy="446068"/>
          </a:xfrm>
          <a:prstGeom prst="roundRect">
            <a:avLst/>
          </a:prstGeom>
          <a:solidFill>
            <a:schemeClr val="accent2">
              <a:lumMod val="50000"/>
            </a:schemeClr>
          </a:solidFill>
          <a:ln>
            <a:solidFill>
              <a:schemeClr val="accent1">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b="1" dirty="0"/>
              <a:t>Standardized information</a:t>
            </a:r>
            <a:endParaRPr lang="el-GR" b="1" dirty="0"/>
          </a:p>
        </p:txBody>
      </p:sp>
      <p:sp>
        <p:nvSpPr>
          <p:cNvPr id="12" name="Tijdelijke aanduiding voor inhoud 8">
            <a:extLst>
              <a:ext uri="{FF2B5EF4-FFF2-40B4-BE49-F238E27FC236}">
                <a16:creationId xmlns:a16="http://schemas.microsoft.com/office/drawing/2014/main" id="{6CB9D72E-A902-A126-F1B4-19CB033E5AFF}"/>
              </a:ext>
            </a:extLst>
          </p:cNvPr>
          <p:cNvSpPr txBox="1">
            <a:spLocks/>
          </p:cNvSpPr>
          <p:nvPr/>
        </p:nvSpPr>
        <p:spPr>
          <a:xfrm>
            <a:off x="527125" y="1985638"/>
            <a:ext cx="7487322" cy="3852337"/>
          </a:xfrm>
          <a:prstGeom prst="rect">
            <a:avLst/>
          </a:prstGeom>
        </p:spPr>
        <p:txBody>
          <a:bodyPr vert="horz" wrap="square" lIns="0" tIns="0" rIns="0" bIns="0" rtlCol="0" anchor="t">
            <a:sp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220662" lvl="1" indent="0">
              <a:buNone/>
            </a:pPr>
            <a:r>
              <a:rPr lang="el-GR" sz="2400" dirty="0">
                <a:solidFill>
                  <a:schemeClr val="tx1"/>
                </a:solidFill>
                <a:latin typeface="Calibri" panose="020F0502020204030204" pitchFamily="34" charset="0"/>
                <a:ea typeface="Open Sans"/>
                <a:cs typeface="Calibri" panose="020F0502020204030204" pitchFamily="34" charset="0"/>
              </a:rPr>
              <a:t>ΔΑΠΕΕΠ Ελληνικός Φορέας Έκδοσης</a:t>
            </a:r>
          </a:p>
          <a:p>
            <a:pPr marL="220662" lvl="1" indent="0">
              <a:buNone/>
            </a:pPr>
            <a:endParaRPr lang="el-GR" sz="2400" dirty="0">
              <a:solidFill>
                <a:srgbClr val="231F20"/>
              </a:solidFill>
              <a:highlight>
                <a:srgbClr val="FFFFFF"/>
              </a:highlight>
              <a:latin typeface="sourcesans_bold"/>
            </a:endParaRPr>
          </a:p>
          <a:p>
            <a:pPr marL="220662" lvl="1" indent="0">
              <a:buNone/>
            </a:pPr>
            <a:r>
              <a:rPr lang="en-US" sz="2400" dirty="0">
                <a:solidFill>
                  <a:srgbClr val="231F20"/>
                </a:solidFill>
                <a:highlight>
                  <a:srgbClr val="FFFFFF"/>
                </a:highlight>
                <a:latin typeface="sourcesans_bold"/>
              </a:rPr>
              <a:t>EECS®</a:t>
            </a:r>
            <a:r>
              <a:rPr lang="el-GR" sz="2400" dirty="0">
                <a:solidFill>
                  <a:srgbClr val="231F20"/>
                </a:solidFill>
                <a:highlight>
                  <a:srgbClr val="FFFFFF"/>
                </a:highlight>
                <a:latin typeface="sourcesans_bold"/>
              </a:rPr>
              <a:t> </a:t>
            </a:r>
            <a:r>
              <a:rPr lang="el-GR" sz="2400" dirty="0">
                <a:solidFill>
                  <a:schemeClr val="tx1"/>
                </a:solidFill>
                <a:latin typeface="Calibri" panose="020F0502020204030204" pitchFamily="34" charset="0"/>
                <a:ea typeface="Open Sans"/>
                <a:cs typeface="Calibri" panose="020F0502020204030204" pitchFamily="34" charset="0"/>
              </a:rPr>
              <a:t>Εγγυήσεις Προέλευσης </a:t>
            </a:r>
            <a:r>
              <a:rPr lang="en-US" sz="2400" dirty="0">
                <a:solidFill>
                  <a:schemeClr val="tx1"/>
                </a:solidFill>
                <a:latin typeface="Calibri" panose="020F0502020204030204" pitchFamily="34" charset="0"/>
                <a:ea typeface="Open Sans"/>
                <a:cs typeface="Calibri" panose="020F0502020204030204" pitchFamily="34" charset="0"/>
              </a:rPr>
              <a:t>(</a:t>
            </a:r>
            <a:r>
              <a:rPr lang="el-GR" sz="2400" dirty="0">
                <a:solidFill>
                  <a:schemeClr val="tx1"/>
                </a:solidFill>
                <a:latin typeface="Calibri" panose="020F0502020204030204" pitchFamily="34" charset="0"/>
                <a:ea typeface="Open Sans"/>
                <a:cs typeface="Calibri" panose="020F0502020204030204" pitchFamily="34" charset="0"/>
              </a:rPr>
              <a:t>μέλος του ΑΙΒ)</a:t>
            </a:r>
            <a:endParaRPr lang="el-GR" sz="2800" dirty="0">
              <a:solidFill>
                <a:srgbClr val="231F20"/>
              </a:solidFill>
              <a:highlight>
                <a:srgbClr val="FFFFFF"/>
              </a:highlight>
              <a:latin typeface="sourcesans_bold"/>
            </a:endParaRPr>
          </a:p>
          <a:p>
            <a:pPr marL="220662" lvl="1" indent="0">
              <a:buNone/>
            </a:pPr>
            <a:endParaRPr lang="el-GR" sz="2400" dirty="0">
              <a:solidFill>
                <a:srgbClr val="231F20"/>
              </a:solidFill>
              <a:highlight>
                <a:srgbClr val="FFFFFF"/>
              </a:highlight>
              <a:latin typeface="sourcesans_bold"/>
            </a:endParaRPr>
          </a:p>
          <a:p>
            <a:pPr marL="220662" lvl="1" indent="0">
              <a:buNone/>
            </a:pPr>
            <a:r>
              <a:rPr lang="el-GR" sz="2400" dirty="0">
                <a:solidFill>
                  <a:srgbClr val="231F20"/>
                </a:solidFill>
                <a:highlight>
                  <a:srgbClr val="FFFFFF"/>
                </a:highlight>
                <a:latin typeface="sourcesans_bold"/>
              </a:rPr>
              <a:t>ΗΛΕΚΤΡΟΝΙΚΟ ΜΗΤΡΩΟ ΔΑΠΕΕΠ</a:t>
            </a:r>
          </a:p>
          <a:p>
            <a:pPr marL="563562" lvl="1" indent="-342900">
              <a:buFont typeface="Courier New" panose="02070309020205020404" pitchFamily="49" charset="0"/>
              <a:buChar char="o"/>
            </a:pPr>
            <a:r>
              <a:rPr lang="en-US" sz="2400" dirty="0">
                <a:solidFill>
                  <a:srgbClr val="231F20"/>
                </a:solidFill>
                <a:highlight>
                  <a:srgbClr val="FFFFFF"/>
                </a:highlight>
                <a:latin typeface="sourcesans_bold"/>
              </a:rPr>
              <a:t>CENELEC EN 16325</a:t>
            </a:r>
            <a:endParaRPr lang="el-GR" sz="2400" dirty="0">
              <a:solidFill>
                <a:srgbClr val="231F20"/>
              </a:solidFill>
              <a:highlight>
                <a:srgbClr val="FFFFFF"/>
              </a:highlight>
              <a:latin typeface="sourcesans_bold"/>
            </a:endParaRPr>
          </a:p>
          <a:p>
            <a:pPr marL="563562" lvl="1" indent="-342900">
              <a:buFont typeface="Courier New" panose="02070309020205020404" pitchFamily="49" charset="0"/>
              <a:buChar char="o"/>
            </a:pPr>
            <a:r>
              <a:rPr lang="el-GR" sz="2400" dirty="0">
                <a:solidFill>
                  <a:srgbClr val="231F20"/>
                </a:solidFill>
                <a:highlight>
                  <a:srgbClr val="FFFFFF"/>
                </a:highlight>
                <a:latin typeface="sourcesans_bold"/>
              </a:rPr>
              <a:t>ΑΠΟΦΑΣΗ ΥΠΕΝ /Δ ΑΠΕΕΚ/81331/3661</a:t>
            </a:r>
            <a:endParaRPr lang="el-GR" sz="1800" dirty="0">
              <a:solidFill>
                <a:schemeClr val="tx1"/>
              </a:solidFill>
              <a:latin typeface="Calibri" panose="020F0502020204030204" pitchFamily="34" charset="0"/>
              <a:ea typeface="Open Sans"/>
              <a:cs typeface="Calibri" panose="020F0502020204030204" pitchFamily="34" charset="0"/>
            </a:endParaRPr>
          </a:p>
          <a:p>
            <a:pPr marL="220662" lvl="1" indent="0">
              <a:buFont typeface="Wingdings 3" charset="2"/>
              <a:buNone/>
            </a:pPr>
            <a:endParaRPr lang="el-GR" sz="2400" dirty="0">
              <a:solidFill>
                <a:schemeClr val="tx1"/>
              </a:solidFill>
              <a:latin typeface="Calibri" panose="020F0502020204030204" pitchFamily="34" charset="0"/>
              <a:cs typeface="Calibri" panose="020F0502020204030204" pitchFamily="34" charset="0"/>
            </a:endParaRPr>
          </a:p>
        </p:txBody>
      </p:sp>
      <p:cxnSp>
        <p:nvCxnSpPr>
          <p:cNvPr id="13" name="Straight Connector 12">
            <a:extLst>
              <a:ext uri="{FF2B5EF4-FFF2-40B4-BE49-F238E27FC236}">
                <a16:creationId xmlns:a16="http://schemas.microsoft.com/office/drawing/2014/main" id="{38D8B66C-1F76-3D18-E292-6DD29BDF5A20}"/>
              </a:ext>
            </a:extLst>
          </p:cNvPr>
          <p:cNvCxnSpPr>
            <a:cxnSpLocks/>
          </p:cNvCxnSpPr>
          <p:nvPr/>
        </p:nvCxnSpPr>
        <p:spPr>
          <a:xfrm>
            <a:off x="0" y="1572676"/>
            <a:ext cx="8014447" cy="0"/>
          </a:xfrm>
          <a:prstGeom prst="line">
            <a:avLst/>
          </a:prstGeom>
        </p:spPr>
        <p:style>
          <a:lnRef idx="3">
            <a:schemeClr val="accent6"/>
          </a:lnRef>
          <a:fillRef idx="0">
            <a:schemeClr val="accent6"/>
          </a:fillRef>
          <a:effectRef idx="2">
            <a:schemeClr val="accent6"/>
          </a:effectRef>
          <a:fontRef idx="minor">
            <a:schemeClr val="tx1"/>
          </a:fontRef>
        </p:style>
      </p:cxnSp>
    </p:spTree>
    <p:extLst>
      <p:ext uri="{BB962C8B-B14F-4D97-AF65-F5344CB8AC3E}">
        <p14:creationId xmlns:p14="http://schemas.microsoft.com/office/powerpoint/2010/main" val="38937415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p:bldAsOne/>
      </p:bldGraphic>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4"/>
          <p:cNvSpPr txBox="1">
            <a:spLocks/>
          </p:cNvSpPr>
          <p:nvPr/>
        </p:nvSpPr>
        <p:spPr>
          <a:xfrm>
            <a:off x="2301807" y="267334"/>
            <a:ext cx="3614899" cy="1207458"/>
          </a:xfrm>
          <a:prstGeom prst="rect">
            <a:avLst/>
          </a:prstGeom>
          <a:noFill/>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l-GR" sz="3700" b="1" cap="small" dirty="0" err="1">
                <a:ln w="0"/>
                <a:solidFill>
                  <a:srgbClr val="005FBD"/>
                </a:solidFill>
                <a:latin typeface="Century" panose="02040604050505020304" pitchFamily="18" charset="0"/>
                <a:ea typeface="+mn-ea"/>
                <a:cs typeface="Calibri Light" panose="020F0302020204030204" pitchFamily="34" charset="0"/>
              </a:rPr>
              <a:t>Δημοπρασιεσ</a:t>
            </a:r>
            <a:endParaRPr lang="el-GR" sz="2400" b="1" dirty="0"/>
          </a:p>
        </p:txBody>
      </p:sp>
      <p:pic>
        <p:nvPicPr>
          <p:cNvPr id="2" name="Picture 1">
            <a:extLst>
              <a:ext uri="{FF2B5EF4-FFF2-40B4-BE49-F238E27FC236}">
                <a16:creationId xmlns:a16="http://schemas.microsoft.com/office/drawing/2014/main" id="{54001E95-25B6-9C47-3B88-03AE15DA589C}"/>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62194" y="189396"/>
            <a:ext cx="1207458" cy="1207458"/>
          </a:xfrm>
          <a:prstGeom prst="rect">
            <a:avLst/>
          </a:prstGeom>
          <a:noFill/>
        </p:spPr>
      </p:pic>
      <p:sp>
        <p:nvSpPr>
          <p:cNvPr id="12" name="Tijdelijke aanduiding voor inhoud 8">
            <a:extLst>
              <a:ext uri="{FF2B5EF4-FFF2-40B4-BE49-F238E27FC236}">
                <a16:creationId xmlns:a16="http://schemas.microsoft.com/office/drawing/2014/main" id="{6CB9D72E-A902-A126-F1B4-19CB033E5AFF}"/>
              </a:ext>
            </a:extLst>
          </p:cNvPr>
          <p:cNvSpPr txBox="1">
            <a:spLocks/>
          </p:cNvSpPr>
          <p:nvPr/>
        </p:nvSpPr>
        <p:spPr>
          <a:xfrm>
            <a:off x="527125" y="1985638"/>
            <a:ext cx="8832028" cy="3724096"/>
          </a:xfrm>
          <a:prstGeom prst="rect">
            <a:avLst/>
          </a:prstGeom>
        </p:spPr>
        <p:txBody>
          <a:bodyPr vert="horz" wrap="square" lIns="0" tIns="0" rIns="0" bIns="0" rtlCol="0" anchor="t">
            <a:sp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220662" lvl="1" indent="0">
              <a:buNone/>
            </a:pPr>
            <a:r>
              <a:rPr lang="el-GR" sz="2400" dirty="0">
                <a:solidFill>
                  <a:schemeClr val="tx1"/>
                </a:solidFill>
                <a:latin typeface="Calibri" panose="020F0502020204030204" pitchFamily="34" charset="0"/>
                <a:ea typeface="Open Sans"/>
                <a:cs typeface="Calibri" panose="020F0502020204030204" pitchFamily="34" charset="0"/>
              </a:rPr>
              <a:t>ΝΟΜΟΣ 4951/2022</a:t>
            </a:r>
          </a:p>
          <a:p>
            <a:pPr marL="220662" lvl="1" indent="0">
              <a:buNone/>
            </a:pPr>
            <a:r>
              <a:rPr lang="el-GR" sz="2400" dirty="0">
                <a:solidFill>
                  <a:schemeClr val="tx1"/>
                </a:solidFill>
                <a:latin typeface="Calibri" panose="020F0502020204030204" pitchFamily="34" charset="0"/>
                <a:ea typeface="Open Sans"/>
                <a:cs typeface="Calibri" panose="020F0502020204030204" pitchFamily="34" charset="0"/>
              </a:rPr>
              <a:t>Δημοπρατούνται Εγγυήσεις Προέλευσης που εκδίδονται για σταθμούς:</a:t>
            </a:r>
          </a:p>
          <a:p>
            <a:pPr marL="563562" lvl="1" indent="-342900">
              <a:buFont typeface="Arial" panose="020B0604020202020204" pitchFamily="34" charset="0"/>
              <a:buChar char="•"/>
            </a:pPr>
            <a:r>
              <a:rPr lang="el-GR" sz="2400" dirty="0">
                <a:solidFill>
                  <a:schemeClr val="tx1"/>
                </a:solidFill>
                <a:latin typeface="Calibri" panose="020F0502020204030204" pitchFamily="34" charset="0"/>
                <a:ea typeface="Open Sans"/>
                <a:cs typeface="Calibri" panose="020F0502020204030204" pitchFamily="34" charset="0"/>
              </a:rPr>
              <a:t>με έναρξη λειτουργίας μετά την 1.1.2021</a:t>
            </a:r>
          </a:p>
          <a:p>
            <a:pPr marL="563562" lvl="1" indent="-342900">
              <a:buFont typeface="Arial" panose="020B0604020202020204" pitchFamily="34" charset="0"/>
              <a:buChar char="•"/>
            </a:pPr>
            <a:r>
              <a:rPr lang="el-GR" sz="2400" dirty="0">
                <a:solidFill>
                  <a:schemeClr val="tx1"/>
                </a:solidFill>
                <a:latin typeface="Calibri" panose="020F0502020204030204" pitchFamily="34" charset="0"/>
                <a:ea typeface="Open Sans"/>
                <a:cs typeface="Calibri" panose="020F0502020204030204" pitchFamily="34" charset="0"/>
              </a:rPr>
              <a:t>με σύμβαση λειτουργικής ενίσχυσης</a:t>
            </a:r>
          </a:p>
          <a:p>
            <a:pPr marL="220662" lvl="1" indent="0">
              <a:buNone/>
            </a:pPr>
            <a:endParaRPr lang="el-GR" sz="2400" dirty="0">
              <a:solidFill>
                <a:srgbClr val="231F20"/>
              </a:solidFill>
              <a:highlight>
                <a:srgbClr val="FFFFFF"/>
              </a:highlight>
              <a:latin typeface="sourcesans_bold"/>
            </a:endParaRPr>
          </a:p>
          <a:p>
            <a:pPr marL="220662" lvl="1" indent="0">
              <a:buNone/>
            </a:pPr>
            <a:r>
              <a:rPr lang="el-GR" sz="2400" dirty="0">
                <a:solidFill>
                  <a:srgbClr val="231F20"/>
                </a:solidFill>
                <a:highlight>
                  <a:srgbClr val="FFFFFF"/>
                </a:highlight>
                <a:latin typeface="sourcesans_bold"/>
              </a:rPr>
              <a:t>ΚΑΝΟΝΙΣΜΟΣ ΔΗΜΟΠΡΑΣΙΩΝ, ΡΑΑΕΥ Απόφαση Ε-79/2024</a:t>
            </a:r>
            <a:endParaRPr lang="el-GR" sz="2800" dirty="0">
              <a:solidFill>
                <a:srgbClr val="231F20"/>
              </a:solidFill>
              <a:highlight>
                <a:srgbClr val="FFFFFF"/>
              </a:highlight>
              <a:latin typeface="sourcesans_bold"/>
            </a:endParaRPr>
          </a:p>
          <a:p>
            <a:pPr marL="220662" lvl="1" indent="0">
              <a:buNone/>
            </a:pPr>
            <a:endParaRPr lang="el-GR" sz="2400" dirty="0">
              <a:solidFill>
                <a:srgbClr val="231F20"/>
              </a:solidFill>
              <a:highlight>
                <a:srgbClr val="FFFFFF"/>
              </a:highlight>
              <a:latin typeface="sourcesans_bold"/>
            </a:endParaRPr>
          </a:p>
        </p:txBody>
      </p:sp>
      <p:cxnSp>
        <p:nvCxnSpPr>
          <p:cNvPr id="5" name="Straight Connector 4">
            <a:extLst>
              <a:ext uri="{FF2B5EF4-FFF2-40B4-BE49-F238E27FC236}">
                <a16:creationId xmlns:a16="http://schemas.microsoft.com/office/drawing/2014/main" id="{E240BBD1-98AD-E671-484D-5EC740925B07}"/>
              </a:ext>
            </a:extLst>
          </p:cNvPr>
          <p:cNvCxnSpPr>
            <a:cxnSpLocks/>
          </p:cNvCxnSpPr>
          <p:nvPr/>
        </p:nvCxnSpPr>
        <p:spPr>
          <a:xfrm flipV="1">
            <a:off x="0" y="1472471"/>
            <a:ext cx="12192000" cy="100208"/>
          </a:xfrm>
          <a:prstGeom prst="line">
            <a:avLst/>
          </a:prstGeom>
        </p:spPr>
        <p:style>
          <a:lnRef idx="3">
            <a:schemeClr val="accent6"/>
          </a:lnRef>
          <a:fillRef idx="0">
            <a:schemeClr val="accent6"/>
          </a:fillRef>
          <a:effectRef idx="2">
            <a:schemeClr val="accent6"/>
          </a:effectRef>
          <a:fontRef idx="minor">
            <a:schemeClr val="tx1"/>
          </a:fontRef>
        </p:style>
      </p:cxnSp>
    </p:spTree>
    <p:extLst>
      <p:ext uri="{BB962C8B-B14F-4D97-AF65-F5344CB8AC3E}">
        <p14:creationId xmlns:p14="http://schemas.microsoft.com/office/powerpoint/2010/main" val="256938314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4"/>
          <p:cNvSpPr txBox="1">
            <a:spLocks/>
          </p:cNvSpPr>
          <p:nvPr/>
        </p:nvSpPr>
        <p:spPr>
          <a:xfrm>
            <a:off x="2301807" y="267334"/>
            <a:ext cx="6519464" cy="1207458"/>
          </a:xfrm>
          <a:prstGeom prst="rect">
            <a:avLst/>
          </a:prstGeom>
          <a:noFill/>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l-GR" sz="3700" b="1" cap="small" dirty="0" err="1">
                <a:ln w="0"/>
                <a:solidFill>
                  <a:srgbClr val="005FBD"/>
                </a:solidFill>
                <a:latin typeface="Century" panose="02040604050505020304" pitchFamily="18" charset="0"/>
                <a:ea typeface="+mn-ea"/>
                <a:cs typeface="Calibri Light" panose="020F0302020204030204" pitchFamily="34" charset="0"/>
              </a:rPr>
              <a:t>Γενικοι</a:t>
            </a:r>
            <a:r>
              <a:rPr lang="el-GR" sz="3700" b="1" cap="small" dirty="0">
                <a:ln w="0"/>
                <a:solidFill>
                  <a:srgbClr val="005FBD"/>
                </a:solidFill>
                <a:latin typeface="Century" panose="02040604050505020304" pitchFamily="18" charset="0"/>
                <a:ea typeface="+mn-ea"/>
                <a:cs typeface="Calibri Light" panose="020F0302020204030204" pitchFamily="34" charset="0"/>
              </a:rPr>
              <a:t> </a:t>
            </a:r>
            <a:r>
              <a:rPr lang="el-GR" sz="3700" b="1" cap="small" dirty="0" err="1">
                <a:ln w="0"/>
                <a:solidFill>
                  <a:srgbClr val="005FBD"/>
                </a:solidFill>
                <a:latin typeface="Century" panose="02040604050505020304" pitchFamily="18" charset="0"/>
                <a:ea typeface="+mn-ea"/>
                <a:cs typeface="Calibri Light" panose="020F0302020204030204" pitchFamily="34" charset="0"/>
              </a:rPr>
              <a:t>Οροι</a:t>
            </a:r>
            <a:r>
              <a:rPr lang="el-GR" sz="3700" b="1" cap="small" dirty="0">
                <a:ln w="0"/>
                <a:solidFill>
                  <a:srgbClr val="005FBD"/>
                </a:solidFill>
                <a:latin typeface="Century" panose="02040604050505020304" pitchFamily="18" charset="0"/>
                <a:ea typeface="+mn-ea"/>
                <a:cs typeface="Calibri Light" panose="020F0302020204030204" pitchFamily="34" charset="0"/>
              </a:rPr>
              <a:t> </a:t>
            </a:r>
            <a:r>
              <a:rPr lang="el-GR" sz="3700" b="1" cap="small" dirty="0" err="1">
                <a:ln w="0"/>
                <a:solidFill>
                  <a:srgbClr val="005FBD"/>
                </a:solidFill>
                <a:latin typeface="Century" panose="02040604050505020304" pitchFamily="18" charset="0"/>
                <a:ea typeface="+mn-ea"/>
                <a:cs typeface="Calibri Light" panose="020F0302020204030204" pitchFamily="34" charset="0"/>
              </a:rPr>
              <a:t>Δημοπρασιων</a:t>
            </a:r>
            <a:endParaRPr lang="el-GR" sz="2400" b="1" dirty="0"/>
          </a:p>
        </p:txBody>
      </p:sp>
      <p:pic>
        <p:nvPicPr>
          <p:cNvPr id="2" name="Picture 1">
            <a:extLst>
              <a:ext uri="{FF2B5EF4-FFF2-40B4-BE49-F238E27FC236}">
                <a16:creationId xmlns:a16="http://schemas.microsoft.com/office/drawing/2014/main" id="{54001E95-25B6-9C47-3B88-03AE15DA589C}"/>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72950" y="189396"/>
            <a:ext cx="1207458" cy="1207458"/>
          </a:xfrm>
          <a:prstGeom prst="rect">
            <a:avLst/>
          </a:prstGeom>
          <a:noFill/>
        </p:spPr>
      </p:pic>
      <p:cxnSp>
        <p:nvCxnSpPr>
          <p:cNvPr id="5" name="Straight Connector 4">
            <a:extLst>
              <a:ext uri="{FF2B5EF4-FFF2-40B4-BE49-F238E27FC236}">
                <a16:creationId xmlns:a16="http://schemas.microsoft.com/office/drawing/2014/main" id="{E240BBD1-98AD-E671-484D-5EC740925B07}"/>
              </a:ext>
            </a:extLst>
          </p:cNvPr>
          <p:cNvCxnSpPr>
            <a:cxnSpLocks/>
          </p:cNvCxnSpPr>
          <p:nvPr/>
        </p:nvCxnSpPr>
        <p:spPr>
          <a:xfrm flipV="1">
            <a:off x="0" y="1472471"/>
            <a:ext cx="12192000" cy="100208"/>
          </a:xfrm>
          <a:prstGeom prst="line">
            <a:avLst/>
          </a:prstGeom>
        </p:spPr>
        <p:style>
          <a:lnRef idx="3">
            <a:schemeClr val="accent6"/>
          </a:lnRef>
          <a:fillRef idx="0">
            <a:schemeClr val="accent6"/>
          </a:fillRef>
          <a:effectRef idx="2">
            <a:schemeClr val="accent6"/>
          </a:effectRef>
          <a:fontRef idx="minor">
            <a:schemeClr val="tx1"/>
          </a:fontRef>
        </p:style>
      </p:cxnSp>
      <p:sp>
        <p:nvSpPr>
          <p:cNvPr id="3" name="Content Placeholder 2">
            <a:extLst>
              <a:ext uri="{FF2B5EF4-FFF2-40B4-BE49-F238E27FC236}">
                <a16:creationId xmlns:a16="http://schemas.microsoft.com/office/drawing/2014/main" id="{BBD47346-DC17-8434-5B89-3F60281836E8}"/>
              </a:ext>
            </a:extLst>
          </p:cNvPr>
          <p:cNvSpPr txBox="1">
            <a:spLocks/>
          </p:cNvSpPr>
          <p:nvPr/>
        </p:nvSpPr>
        <p:spPr>
          <a:xfrm>
            <a:off x="741896" y="1800162"/>
            <a:ext cx="9230443" cy="4665184"/>
          </a:xfrm>
          <a:prstGeom prst="rect">
            <a:avLst/>
          </a:prstGeom>
        </p:spPr>
        <p:txBody>
          <a:bodyPr>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r>
              <a:rPr lang="el-GR" sz="2400" dirty="0">
                <a:latin typeface="Calibri" panose="020F0502020204030204" pitchFamily="34" charset="0"/>
                <a:cs typeface="Calibri" panose="020F0502020204030204" pitchFamily="34" charset="0"/>
              </a:rPr>
              <a:t>Ηλεκτρονική Δημοπρασία (περιβάλλον ΣΥΠΕΔ-ΕΠ)</a:t>
            </a:r>
          </a:p>
          <a:p>
            <a:r>
              <a:rPr lang="el-GR" sz="2400" dirty="0">
                <a:latin typeface="Calibri" panose="020F0502020204030204" pitchFamily="34" charset="0"/>
                <a:cs typeface="Calibri" panose="020F0502020204030204" pitchFamily="34" charset="0"/>
              </a:rPr>
              <a:t>Πλειοδοτική, </a:t>
            </a:r>
            <a:r>
              <a:rPr lang="en-US" sz="2400" dirty="0">
                <a:latin typeface="Calibri" panose="020F0502020204030204" pitchFamily="34" charset="0"/>
                <a:cs typeface="Calibri" panose="020F0502020204030204" pitchFamily="34" charset="0"/>
              </a:rPr>
              <a:t>Pay as Bid</a:t>
            </a:r>
            <a:endParaRPr lang="el-GR" sz="2400" dirty="0">
              <a:latin typeface="Calibri" panose="020F0502020204030204" pitchFamily="34" charset="0"/>
              <a:cs typeface="Calibri" panose="020F0502020204030204" pitchFamily="34" charset="0"/>
            </a:endParaRPr>
          </a:p>
          <a:p>
            <a:r>
              <a:rPr lang="el-GR" sz="2400" dirty="0">
                <a:latin typeface="Calibri" panose="020F0502020204030204" pitchFamily="34" charset="0"/>
                <a:cs typeface="Calibri" panose="020F0502020204030204" pitchFamily="34" charset="0"/>
              </a:rPr>
              <a:t>Προϋποθέσεις Συμμετοχής</a:t>
            </a:r>
          </a:p>
          <a:p>
            <a:pPr lvl="1"/>
            <a:r>
              <a:rPr lang="el-GR" dirty="0">
                <a:latin typeface="Calibri" panose="020F0502020204030204" pitchFamily="34" charset="0"/>
                <a:cs typeface="Calibri" panose="020F0502020204030204" pitchFamily="34" charset="0"/>
              </a:rPr>
              <a:t>Εγγραφή στο Μητρώο Συμμετεχόντων στις Δημοπρασίες Εγγυήσεων Προέλευσης ΔΑΠΕΕΠ</a:t>
            </a:r>
          </a:p>
          <a:p>
            <a:pPr lvl="1"/>
            <a:r>
              <a:rPr lang="el-GR" dirty="0">
                <a:latin typeface="Calibri" panose="020F0502020204030204" pitchFamily="34" charset="0"/>
                <a:cs typeface="Calibri" panose="020F0502020204030204" pitchFamily="34" charset="0"/>
              </a:rPr>
              <a:t>Δήλωση συμμετοχής σε συγκεκριμένη Δημοπρασία </a:t>
            </a:r>
          </a:p>
          <a:p>
            <a:pPr lvl="1"/>
            <a:r>
              <a:rPr lang="el-GR" dirty="0">
                <a:latin typeface="Calibri" panose="020F0502020204030204" pitchFamily="34" charset="0"/>
                <a:cs typeface="Calibri" panose="020F0502020204030204" pitchFamily="34" charset="0"/>
              </a:rPr>
              <a:t>Κατάθεση Εγγύησης Συμμετοχής</a:t>
            </a:r>
          </a:p>
          <a:p>
            <a:r>
              <a:rPr lang="el-GR" sz="2400" dirty="0">
                <a:latin typeface="Calibri" panose="020F0502020204030204" pitchFamily="34" charset="0"/>
                <a:cs typeface="Calibri" panose="020F0502020204030204" pitchFamily="34" charset="0"/>
              </a:rPr>
              <a:t>Περίοδος διαπραγμάτευσης 30 λεπτά, με δυνατότητα παράτασης</a:t>
            </a:r>
          </a:p>
          <a:p>
            <a:r>
              <a:rPr lang="el-GR" sz="2400" dirty="0">
                <a:latin typeface="Calibri" panose="020F0502020204030204" pitchFamily="34" charset="0"/>
                <a:cs typeface="Calibri" panose="020F0502020204030204" pitchFamily="34" charset="0"/>
              </a:rPr>
              <a:t>Τιμή Εκκίνησης, ανακοινώνεται για κάθε Δημοπρασία</a:t>
            </a:r>
          </a:p>
          <a:p>
            <a:r>
              <a:rPr lang="el-GR" sz="2400" dirty="0">
                <a:latin typeface="Calibri" panose="020F0502020204030204" pitchFamily="34" charset="0"/>
                <a:cs typeface="Calibri" panose="020F0502020204030204" pitchFamily="34" charset="0"/>
              </a:rPr>
              <a:t>Υποβολή απεριόριστου αριθμού προσφορών ανά συμμετέχοντα, με </a:t>
            </a:r>
            <a:r>
              <a:rPr lang="el-GR" sz="2400" u="sng" dirty="0">
                <a:latin typeface="Calibri" panose="020F0502020204030204" pitchFamily="34" charset="0"/>
                <a:cs typeface="Calibri" panose="020F0502020204030204" pitchFamily="34" charset="0"/>
              </a:rPr>
              <a:t>κάθε νέα έγκυρη προσφορά να αντικαθιστά την προηγούμενη</a:t>
            </a:r>
          </a:p>
        </p:txBody>
      </p:sp>
    </p:spTree>
    <p:extLst>
      <p:ext uri="{BB962C8B-B14F-4D97-AF65-F5344CB8AC3E}">
        <p14:creationId xmlns:p14="http://schemas.microsoft.com/office/powerpoint/2010/main" val="9866745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4"/>
          <p:cNvSpPr txBox="1">
            <a:spLocks/>
          </p:cNvSpPr>
          <p:nvPr/>
        </p:nvSpPr>
        <p:spPr>
          <a:xfrm>
            <a:off x="2480331" y="409894"/>
            <a:ext cx="8147782" cy="986960"/>
          </a:xfrm>
          <a:prstGeom prst="rect">
            <a:avLst/>
          </a:prstGeom>
          <a:noFill/>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l-GR" sz="3600" cap="small" dirty="0" err="1">
                <a:ln w="0"/>
                <a:solidFill>
                  <a:srgbClr val="005FBD"/>
                </a:solidFill>
                <a:latin typeface="Century" panose="02040604050505020304" pitchFamily="18" charset="0"/>
                <a:ea typeface="+mn-ea"/>
                <a:cs typeface="Calibri Light" panose="020F0302020204030204" pitchFamily="34" charset="0"/>
              </a:rPr>
              <a:t>Δημοπρατουμενα</a:t>
            </a:r>
            <a:r>
              <a:rPr lang="el-GR" sz="3600" cap="small" dirty="0">
                <a:ln w="0"/>
                <a:solidFill>
                  <a:srgbClr val="005FBD"/>
                </a:solidFill>
                <a:latin typeface="Century" panose="02040604050505020304" pitchFamily="18" charset="0"/>
                <a:ea typeface="+mn-ea"/>
                <a:cs typeface="Calibri Light" panose="020F0302020204030204" pitchFamily="34" charset="0"/>
              </a:rPr>
              <a:t> Προϊόντα </a:t>
            </a:r>
          </a:p>
        </p:txBody>
      </p:sp>
      <p:pic>
        <p:nvPicPr>
          <p:cNvPr id="2" name="Picture 1">
            <a:extLst>
              <a:ext uri="{FF2B5EF4-FFF2-40B4-BE49-F238E27FC236}">
                <a16:creationId xmlns:a16="http://schemas.microsoft.com/office/drawing/2014/main" id="{54001E95-25B6-9C47-3B88-03AE15DA589C}"/>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62191" y="189396"/>
            <a:ext cx="1207458" cy="1207458"/>
          </a:xfrm>
          <a:prstGeom prst="rect">
            <a:avLst/>
          </a:prstGeom>
          <a:noFill/>
        </p:spPr>
      </p:pic>
      <p:cxnSp>
        <p:nvCxnSpPr>
          <p:cNvPr id="5" name="Straight Connector 4">
            <a:extLst>
              <a:ext uri="{FF2B5EF4-FFF2-40B4-BE49-F238E27FC236}">
                <a16:creationId xmlns:a16="http://schemas.microsoft.com/office/drawing/2014/main" id="{43EAE473-E1A3-BB31-52FC-8AE22AFBD96D}"/>
              </a:ext>
            </a:extLst>
          </p:cNvPr>
          <p:cNvCxnSpPr>
            <a:cxnSpLocks/>
          </p:cNvCxnSpPr>
          <p:nvPr/>
        </p:nvCxnSpPr>
        <p:spPr>
          <a:xfrm flipV="1">
            <a:off x="0" y="1590806"/>
            <a:ext cx="12192000" cy="100208"/>
          </a:xfrm>
          <a:prstGeom prst="line">
            <a:avLst/>
          </a:prstGeom>
        </p:spPr>
        <p:style>
          <a:lnRef idx="3">
            <a:schemeClr val="accent6"/>
          </a:lnRef>
          <a:fillRef idx="0">
            <a:schemeClr val="accent6"/>
          </a:fillRef>
          <a:effectRef idx="2">
            <a:schemeClr val="accent6"/>
          </a:effectRef>
          <a:fontRef idx="minor">
            <a:schemeClr val="tx1"/>
          </a:fontRef>
        </p:style>
      </p:cxnSp>
      <p:sp>
        <p:nvSpPr>
          <p:cNvPr id="3" name="Content Placeholder 2">
            <a:extLst>
              <a:ext uri="{FF2B5EF4-FFF2-40B4-BE49-F238E27FC236}">
                <a16:creationId xmlns:a16="http://schemas.microsoft.com/office/drawing/2014/main" id="{BA98B6A3-EE84-7E6F-A434-79278293D7DD}"/>
              </a:ext>
            </a:extLst>
          </p:cNvPr>
          <p:cNvSpPr txBox="1">
            <a:spLocks/>
          </p:cNvSpPr>
          <p:nvPr/>
        </p:nvSpPr>
        <p:spPr>
          <a:xfrm>
            <a:off x="741896" y="1800162"/>
            <a:ext cx="9230443" cy="4665184"/>
          </a:xfrm>
          <a:prstGeom prst="rect">
            <a:avLst/>
          </a:prstGeom>
        </p:spPr>
        <p:txBody>
          <a:bodyPr>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r>
              <a:rPr lang="el-GR" sz="2400" dirty="0">
                <a:latin typeface="Calibri" panose="020F0502020204030204" pitchFamily="34" charset="0"/>
                <a:cs typeface="Calibri" panose="020F0502020204030204" pitchFamily="34" charset="0"/>
              </a:rPr>
              <a:t>Μηνιαίες Εγγυήσεις Προέλευσης</a:t>
            </a:r>
          </a:p>
          <a:p>
            <a:r>
              <a:rPr lang="el-GR" sz="2400" dirty="0">
                <a:latin typeface="Calibri" panose="020F0502020204030204" pitchFamily="34" charset="0"/>
                <a:cs typeface="Calibri" panose="020F0502020204030204" pitchFamily="34" charset="0"/>
              </a:rPr>
              <a:t>Διάκριση Ε.Π. ανά τεχνολογία και γεωγραφική θέση σταθμού:</a:t>
            </a:r>
          </a:p>
          <a:p>
            <a:pPr lvl="1">
              <a:buFont typeface="Wingdings" panose="05000000000000000000" pitchFamily="2" charset="2"/>
              <a:buChar char="§"/>
            </a:pPr>
            <a:r>
              <a:rPr lang="el-GR" sz="2000" dirty="0">
                <a:latin typeface="Calibri" panose="020F0502020204030204" pitchFamily="34" charset="0"/>
                <a:cs typeface="Calibri" panose="020F0502020204030204" pitchFamily="34" charset="0"/>
              </a:rPr>
              <a:t>Φωτοβολταϊκά στο Διασυνδεδεμένο Σύστημα</a:t>
            </a:r>
          </a:p>
          <a:p>
            <a:pPr lvl="1">
              <a:buFont typeface="Wingdings" panose="05000000000000000000" pitchFamily="2" charset="2"/>
              <a:buChar char="§"/>
            </a:pPr>
            <a:r>
              <a:rPr lang="el-GR" sz="2000" dirty="0">
                <a:latin typeface="Calibri" panose="020F0502020204030204" pitchFamily="34" charset="0"/>
                <a:cs typeface="Calibri" panose="020F0502020204030204" pitchFamily="34" charset="0"/>
              </a:rPr>
              <a:t>Αιολικά στο Διασυνδεδεμένο Σύστημα </a:t>
            </a:r>
          </a:p>
          <a:p>
            <a:pPr lvl="1">
              <a:buFont typeface="Wingdings" panose="05000000000000000000" pitchFamily="2" charset="2"/>
              <a:buChar char="§"/>
            </a:pPr>
            <a:r>
              <a:rPr lang="el-GR" sz="2000" dirty="0">
                <a:latin typeface="Calibri" panose="020F0502020204030204" pitchFamily="34" charset="0"/>
                <a:cs typeface="Calibri" panose="020F0502020204030204" pitchFamily="34" charset="0"/>
              </a:rPr>
              <a:t>Αιολικά στα Μη Διασυνδεδεμένα Νησιά</a:t>
            </a:r>
          </a:p>
          <a:p>
            <a:r>
              <a:rPr lang="el-GR" sz="2400" dirty="0">
                <a:latin typeface="Calibri" panose="020F0502020204030204" pitchFamily="34" charset="0"/>
                <a:cs typeface="Calibri" panose="020F0502020204030204" pitchFamily="34" charset="0"/>
              </a:rPr>
              <a:t>Παραγωγή Τριμήνου</a:t>
            </a:r>
          </a:p>
          <a:p>
            <a:r>
              <a:rPr lang="el-GR" sz="2400" dirty="0">
                <a:latin typeface="Calibri" panose="020F0502020204030204" pitchFamily="34" charset="0"/>
                <a:cs typeface="Calibri" panose="020F0502020204030204" pitchFamily="34" charset="0"/>
              </a:rPr>
              <a:t>Φυσικός διακανονισμός</a:t>
            </a:r>
          </a:p>
          <a:p>
            <a:pPr lvl="1">
              <a:buFont typeface="Arial" panose="020B0604020202020204" pitchFamily="34" charset="0"/>
              <a:buChar char="•"/>
            </a:pPr>
            <a:r>
              <a:rPr lang="el-GR" sz="2000" dirty="0">
                <a:latin typeface="Calibri" panose="020F0502020204030204" pitchFamily="34" charset="0"/>
                <a:cs typeface="Calibri" panose="020F0502020204030204" pitchFamily="34" charset="0"/>
              </a:rPr>
              <a:t>Στην υψηλότερη προσφορά μεταβιβάζονται Ε.Π. του πιο πρόσφατου μήνα παραγωγής</a:t>
            </a:r>
          </a:p>
        </p:txBody>
      </p:sp>
    </p:spTree>
    <p:extLst>
      <p:ext uri="{BB962C8B-B14F-4D97-AF65-F5344CB8AC3E}">
        <p14:creationId xmlns:p14="http://schemas.microsoft.com/office/powerpoint/2010/main" val="15948282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4"/>
          <p:cNvSpPr txBox="1">
            <a:spLocks/>
          </p:cNvSpPr>
          <p:nvPr/>
        </p:nvSpPr>
        <p:spPr>
          <a:xfrm>
            <a:off x="2012218" y="0"/>
            <a:ext cx="8147782" cy="986960"/>
          </a:xfrm>
          <a:prstGeom prst="rect">
            <a:avLst/>
          </a:prstGeom>
          <a:noFill/>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l-GR" sz="4100" cap="small" dirty="0">
                <a:ln w="0"/>
                <a:solidFill>
                  <a:srgbClr val="005FBD"/>
                </a:solidFill>
                <a:latin typeface="Century" panose="02040604050505020304" pitchFamily="18" charset="0"/>
                <a:ea typeface="+mn-ea"/>
                <a:cs typeface="Calibri Light" panose="020F0302020204030204" pitchFamily="34" charset="0"/>
              </a:rPr>
              <a:t>Δ</a:t>
            </a:r>
            <a:r>
              <a:rPr lang="el-GR" sz="3500" cap="small" dirty="0">
                <a:ln w="0"/>
                <a:solidFill>
                  <a:srgbClr val="005FBD"/>
                </a:solidFill>
                <a:latin typeface="Century" panose="02040604050505020304" pitchFamily="18" charset="0"/>
                <a:ea typeface="+mn-ea"/>
                <a:cs typeface="Calibri Light" panose="020F0302020204030204" pitchFamily="34" charset="0"/>
              </a:rPr>
              <a:t>ΗΜΟΠΡΑΣΙΕΣ</a:t>
            </a:r>
            <a:r>
              <a:rPr lang="en-US" sz="3500" cap="small" dirty="0">
                <a:ln w="0"/>
                <a:solidFill>
                  <a:srgbClr val="005FBD"/>
                </a:solidFill>
                <a:latin typeface="Century" panose="02040604050505020304" pitchFamily="18" charset="0"/>
                <a:ea typeface="+mn-ea"/>
                <a:cs typeface="Calibri Light" panose="020F0302020204030204" pitchFamily="34" charset="0"/>
              </a:rPr>
              <a:t> 2024</a:t>
            </a:r>
            <a:endParaRPr lang="el-GR" sz="3500" cap="small" dirty="0">
              <a:ln w="0"/>
              <a:solidFill>
                <a:srgbClr val="005FBD"/>
              </a:solidFill>
              <a:latin typeface="Century" panose="02040604050505020304" pitchFamily="18" charset="0"/>
              <a:ea typeface="+mn-ea"/>
              <a:cs typeface="Calibri Light" panose="020F0302020204030204" pitchFamily="34" charset="0"/>
            </a:endParaRPr>
          </a:p>
        </p:txBody>
      </p:sp>
      <p:pic>
        <p:nvPicPr>
          <p:cNvPr id="2" name="Picture 1">
            <a:extLst>
              <a:ext uri="{FF2B5EF4-FFF2-40B4-BE49-F238E27FC236}">
                <a16:creationId xmlns:a16="http://schemas.microsoft.com/office/drawing/2014/main" id="{54001E95-25B6-9C47-3B88-03AE15DA589C}"/>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62188" y="189396"/>
            <a:ext cx="1207458" cy="1207458"/>
          </a:xfrm>
          <a:prstGeom prst="rect">
            <a:avLst/>
          </a:prstGeom>
          <a:noFill/>
        </p:spPr>
      </p:pic>
      <p:graphicFrame>
        <p:nvGraphicFramePr>
          <p:cNvPr id="4" name="Diagram 3">
            <a:extLst>
              <a:ext uri="{FF2B5EF4-FFF2-40B4-BE49-F238E27FC236}">
                <a16:creationId xmlns:a16="http://schemas.microsoft.com/office/drawing/2014/main" id="{3EDF432D-E7F0-9A3A-99FD-D0809AE6A18A}"/>
              </a:ext>
            </a:extLst>
          </p:cNvPr>
          <p:cNvGraphicFramePr/>
          <p:nvPr>
            <p:extLst>
              <p:ext uri="{D42A27DB-BD31-4B8C-83A1-F6EECF244321}">
                <p14:modId xmlns:p14="http://schemas.microsoft.com/office/powerpoint/2010/main" val="646917271"/>
              </p:ext>
            </p:extLst>
          </p:nvPr>
        </p:nvGraphicFramePr>
        <p:xfrm>
          <a:off x="2032000" y="1332850"/>
          <a:ext cx="8128000" cy="541866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8" name="TextBox 7">
            <a:extLst>
              <a:ext uri="{FF2B5EF4-FFF2-40B4-BE49-F238E27FC236}">
                <a16:creationId xmlns:a16="http://schemas.microsoft.com/office/drawing/2014/main" id="{DC781A0E-7B53-0BE4-2539-B24AB0E80E84}"/>
              </a:ext>
            </a:extLst>
          </p:cNvPr>
          <p:cNvSpPr txBox="1"/>
          <p:nvPr/>
        </p:nvSpPr>
        <p:spPr>
          <a:xfrm>
            <a:off x="75304" y="3429001"/>
            <a:ext cx="1751177" cy="646331"/>
          </a:xfrm>
          <a:prstGeom prst="rect">
            <a:avLst/>
          </a:prstGeom>
          <a:noFill/>
        </p:spPr>
        <p:txBody>
          <a:bodyPr wrap="square" rtlCol="0">
            <a:spAutoFit/>
          </a:bodyPr>
          <a:lstStyle/>
          <a:p>
            <a:r>
              <a:rPr lang="el-GR" dirty="0"/>
              <a:t>Φωτοβολταϊκά Δ.Σ</a:t>
            </a:r>
          </a:p>
        </p:txBody>
      </p:sp>
      <p:sp>
        <p:nvSpPr>
          <p:cNvPr id="9" name="TextBox 8">
            <a:extLst>
              <a:ext uri="{FF2B5EF4-FFF2-40B4-BE49-F238E27FC236}">
                <a16:creationId xmlns:a16="http://schemas.microsoft.com/office/drawing/2014/main" id="{938292A4-2607-F622-18CC-023A0A4885DB}"/>
              </a:ext>
            </a:extLst>
          </p:cNvPr>
          <p:cNvSpPr txBox="1"/>
          <p:nvPr/>
        </p:nvSpPr>
        <p:spPr>
          <a:xfrm>
            <a:off x="84492" y="4385100"/>
            <a:ext cx="1363370" cy="646331"/>
          </a:xfrm>
          <a:prstGeom prst="rect">
            <a:avLst/>
          </a:prstGeom>
          <a:noFill/>
        </p:spPr>
        <p:txBody>
          <a:bodyPr wrap="square" rtlCol="0">
            <a:spAutoFit/>
          </a:bodyPr>
          <a:lstStyle/>
          <a:p>
            <a:r>
              <a:rPr lang="el-GR" dirty="0"/>
              <a:t>Αιολικά </a:t>
            </a:r>
          </a:p>
          <a:p>
            <a:r>
              <a:rPr lang="el-GR" dirty="0"/>
              <a:t>Δ.Σ.</a:t>
            </a:r>
          </a:p>
        </p:txBody>
      </p:sp>
      <p:sp>
        <p:nvSpPr>
          <p:cNvPr id="10" name="TextBox 9">
            <a:extLst>
              <a:ext uri="{FF2B5EF4-FFF2-40B4-BE49-F238E27FC236}">
                <a16:creationId xmlns:a16="http://schemas.microsoft.com/office/drawing/2014/main" id="{CA578E9A-D2F0-D92F-2A8C-FEC8905C9F90}"/>
              </a:ext>
            </a:extLst>
          </p:cNvPr>
          <p:cNvSpPr txBox="1"/>
          <p:nvPr/>
        </p:nvSpPr>
        <p:spPr>
          <a:xfrm>
            <a:off x="120762" y="5341199"/>
            <a:ext cx="1363370" cy="646331"/>
          </a:xfrm>
          <a:prstGeom prst="rect">
            <a:avLst/>
          </a:prstGeom>
          <a:noFill/>
        </p:spPr>
        <p:txBody>
          <a:bodyPr wrap="square" rtlCol="0">
            <a:spAutoFit/>
          </a:bodyPr>
          <a:lstStyle/>
          <a:p>
            <a:r>
              <a:rPr lang="el-GR" dirty="0"/>
              <a:t>Αιολικά </a:t>
            </a:r>
          </a:p>
          <a:p>
            <a:r>
              <a:rPr lang="el-GR" dirty="0"/>
              <a:t>Μ.Δ.Ν.</a:t>
            </a:r>
          </a:p>
        </p:txBody>
      </p:sp>
      <p:cxnSp>
        <p:nvCxnSpPr>
          <p:cNvPr id="3" name="Straight Connector 2">
            <a:extLst>
              <a:ext uri="{FF2B5EF4-FFF2-40B4-BE49-F238E27FC236}">
                <a16:creationId xmlns:a16="http://schemas.microsoft.com/office/drawing/2014/main" id="{A58CD9F6-F9E1-F814-5842-904EA5865504}"/>
              </a:ext>
            </a:extLst>
          </p:cNvPr>
          <p:cNvCxnSpPr>
            <a:cxnSpLocks/>
          </p:cNvCxnSpPr>
          <p:nvPr/>
        </p:nvCxnSpPr>
        <p:spPr>
          <a:xfrm>
            <a:off x="1669646" y="1019306"/>
            <a:ext cx="10522354" cy="0"/>
          </a:xfrm>
          <a:prstGeom prst="line">
            <a:avLst/>
          </a:prstGeom>
        </p:spPr>
        <p:style>
          <a:lnRef idx="3">
            <a:schemeClr val="accent6"/>
          </a:lnRef>
          <a:fillRef idx="0">
            <a:schemeClr val="accent6"/>
          </a:fillRef>
          <a:effectRef idx="2">
            <a:schemeClr val="accent6"/>
          </a:effectRef>
          <a:fontRef idx="minor">
            <a:schemeClr val="tx1"/>
          </a:fontRef>
        </p:style>
      </p:cxnSp>
    </p:spTree>
    <p:extLst>
      <p:ext uri="{BB962C8B-B14F-4D97-AF65-F5344CB8AC3E}">
        <p14:creationId xmlns:p14="http://schemas.microsoft.com/office/powerpoint/2010/main" val="348390058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40000"/>
                <a:hueOff val="0"/>
                <a:satOff val="0"/>
                <a:lumOff val="0"/>
                <a:alphaOff val="0"/>
                <a:tint val="96000"/>
                <a:lumMod val="100000"/>
              </a:schemeClr>
            </a:gs>
            <a:gs pos="78000">
              <a:schemeClr val="accent1">
                <a:tint val="40000"/>
                <a:hueOff val="0"/>
                <a:satOff val="0"/>
                <a:lumOff val="0"/>
                <a:alphaOff val="0"/>
                <a:shade val="94000"/>
                <a:lumMod val="94000"/>
              </a:schemeClr>
            </a:gs>
          </a:gsLst>
          <a:lin ang="5400000" scaled="0"/>
        </a:gradFill>
        <a:effectLst/>
      </p:bgPr>
    </p:bg>
    <p:spTree>
      <p:nvGrpSpPr>
        <p:cNvPr id="1" name=""/>
        <p:cNvGrpSpPr/>
        <p:nvPr/>
      </p:nvGrpSpPr>
      <p:grpSpPr>
        <a:xfrm>
          <a:off x="0" y="0"/>
          <a:ext cx="0" cy="0"/>
          <a:chOff x="0" y="0"/>
          <a:chExt cx="0" cy="0"/>
        </a:xfrm>
      </p:grpSpPr>
      <p:sp>
        <p:nvSpPr>
          <p:cNvPr id="6" name="Title 4"/>
          <p:cNvSpPr txBox="1">
            <a:spLocks/>
          </p:cNvSpPr>
          <p:nvPr/>
        </p:nvSpPr>
        <p:spPr>
          <a:xfrm>
            <a:off x="2012218" y="0"/>
            <a:ext cx="8147782" cy="986960"/>
          </a:xfrm>
          <a:prstGeom prst="rect">
            <a:avLst/>
          </a:prstGeom>
          <a:noFill/>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l-GR" sz="3200" cap="small" dirty="0" err="1">
                <a:ln w="0"/>
                <a:solidFill>
                  <a:srgbClr val="005FBD"/>
                </a:solidFill>
                <a:latin typeface="Century" panose="02040604050505020304" pitchFamily="18" charset="0"/>
                <a:ea typeface="+mn-ea"/>
                <a:cs typeface="Calibri Light" panose="020F0302020204030204" pitchFamily="34" charset="0"/>
              </a:rPr>
              <a:t>Διεθνεισ</a:t>
            </a:r>
            <a:r>
              <a:rPr lang="el-GR" sz="3200" cap="small" dirty="0">
                <a:ln w="0"/>
                <a:solidFill>
                  <a:srgbClr val="005FBD"/>
                </a:solidFill>
                <a:latin typeface="Century" panose="02040604050505020304" pitchFamily="18" charset="0"/>
                <a:ea typeface="+mn-ea"/>
                <a:cs typeface="Calibri Light" panose="020F0302020204030204" pitchFamily="34" charset="0"/>
              </a:rPr>
              <a:t> </a:t>
            </a:r>
            <a:r>
              <a:rPr lang="el-GR" sz="3600" cap="small" dirty="0" err="1">
                <a:ln w="0"/>
                <a:solidFill>
                  <a:srgbClr val="005FBD"/>
                </a:solidFill>
                <a:latin typeface="Century" panose="02040604050505020304" pitchFamily="18" charset="0"/>
                <a:ea typeface="+mn-ea"/>
                <a:cs typeface="Calibri Light" panose="020F0302020204030204" pitchFamily="34" charset="0"/>
              </a:rPr>
              <a:t>δ</a:t>
            </a:r>
            <a:r>
              <a:rPr lang="el-GR" sz="3200" cap="small" dirty="0" err="1">
                <a:ln w="0"/>
                <a:solidFill>
                  <a:srgbClr val="005FBD"/>
                </a:solidFill>
                <a:latin typeface="Century" panose="02040604050505020304" pitchFamily="18" charset="0"/>
                <a:ea typeface="+mn-ea"/>
                <a:cs typeface="Calibri Light" panose="020F0302020204030204" pitchFamily="34" charset="0"/>
              </a:rPr>
              <a:t>ημοπρασιεσ</a:t>
            </a:r>
            <a:endParaRPr lang="el-GR" sz="3200" cap="small" dirty="0">
              <a:ln w="0"/>
              <a:solidFill>
                <a:srgbClr val="005FBD"/>
              </a:solidFill>
              <a:latin typeface="Century" panose="02040604050505020304" pitchFamily="18" charset="0"/>
              <a:ea typeface="+mn-ea"/>
              <a:cs typeface="Calibri Light" panose="020F0302020204030204" pitchFamily="34" charset="0"/>
            </a:endParaRPr>
          </a:p>
        </p:txBody>
      </p:sp>
      <p:pic>
        <p:nvPicPr>
          <p:cNvPr id="2" name="Picture 1">
            <a:extLst>
              <a:ext uri="{FF2B5EF4-FFF2-40B4-BE49-F238E27FC236}">
                <a16:creationId xmlns:a16="http://schemas.microsoft.com/office/drawing/2014/main" id="{54001E95-25B6-9C47-3B88-03AE15DA589C}"/>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62188" y="189396"/>
            <a:ext cx="1207458" cy="1207458"/>
          </a:xfrm>
          <a:prstGeom prst="rect">
            <a:avLst/>
          </a:prstGeom>
          <a:noFill/>
        </p:spPr>
      </p:pic>
      <p:cxnSp>
        <p:nvCxnSpPr>
          <p:cNvPr id="23" name="Straight Connector 22">
            <a:extLst>
              <a:ext uri="{FF2B5EF4-FFF2-40B4-BE49-F238E27FC236}">
                <a16:creationId xmlns:a16="http://schemas.microsoft.com/office/drawing/2014/main" id="{21B2032F-663D-F322-DF35-4D48C352F034}"/>
              </a:ext>
            </a:extLst>
          </p:cNvPr>
          <p:cNvCxnSpPr>
            <a:cxnSpLocks/>
          </p:cNvCxnSpPr>
          <p:nvPr/>
        </p:nvCxnSpPr>
        <p:spPr>
          <a:xfrm>
            <a:off x="1866900" y="1032006"/>
            <a:ext cx="10325100" cy="0"/>
          </a:xfrm>
          <a:prstGeom prst="line">
            <a:avLst/>
          </a:prstGeom>
        </p:spPr>
        <p:style>
          <a:lnRef idx="3">
            <a:schemeClr val="accent6"/>
          </a:lnRef>
          <a:fillRef idx="0">
            <a:schemeClr val="accent6"/>
          </a:fillRef>
          <a:effectRef idx="2">
            <a:schemeClr val="accent6"/>
          </a:effectRef>
          <a:fontRef idx="minor">
            <a:schemeClr val="tx1"/>
          </a:fontRef>
        </p:style>
      </p:cxnSp>
      <p:pic>
        <p:nvPicPr>
          <p:cNvPr id="20" name="Picture 19">
            <a:extLst>
              <a:ext uri="{FF2B5EF4-FFF2-40B4-BE49-F238E27FC236}">
                <a16:creationId xmlns:a16="http://schemas.microsoft.com/office/drawing/2014/main" id="{84A4797D-5579-A8CB-4AAB-D6EE1FE37D43}"/>
              </a:ext>
            </a:extLst>
          </p:cNvPr>
          <p:cNvPicPr>
            <a:picLocks noChangeAspect="1"/>
          </p:cNvPicPr>
          <p:nvPr/>
        </p:nvPicPr>
        <p:blipFill>
          <a:blip r:embed="rId4"/>
          <a:stretch>
            <a:fillRect/>
          </a:stretch>
        </p:blipFill>
        <p:spPr>
          <a:xfrm>
            <a:off x="5118100" y="813813"/>
            <a:ext cx="6587334" cy="2894588"/>
          </a:xfrm>
          <a:prstGeom prst="rect">
            <a:avLst/>
          </a:prstGeom>
        </p:spPr>
      </p:pic>
      <p:sp>
        <p:nvSpPr>
          <p:cNvPr id="27" name="TextBox 26">
            <a:extLst>
              <a:ext uri="{FF2B5EF4-FFF2-40B4-BE49-F238E27FC236}">
                <a16:creationId xmlns:a16="http://schemas.microsoft.com/office/drawing/2014/main" id="{6AA65327-063E-EB9D-C04C-1B061CF13B7A}"/>
              </a:ext>
            </a:extLst>
          </p:cNvPr>
          <p:cNvSpPr txBox="1"/>
          <p:nvPr/>
        </p:nvSpPr>
        <p:spPr>
          <a:xfrm>
            <a:off x="10682288" y="1032006"/>
            <a:ext cx="688009" cy="261610"/>
          </a:xfrm>
          <a:prstGeom prst="rect">
            <a:avLst/>
          </a:prstGeom>
          <a:noFill/>
        </p:spPr>
        <p:txBody>
          <a:bodyPr wrap="none" rtlCol="0">
            <a:spAutoFit/>
          </a:bodyPr>
          <a:lstStyle/>
          <a:p>
            <a:r>
              <a:rPr lang="el-GR" sz="1100" dirty="0"/>
              <a:t>ΑΙΟΛΙΚΑ</a:t>
            </a:r>
          </a:p>
        </p:txBody>
      </p:sp>
      <p:pic>
        <p:nvPicPr>
          <p:cNvPr id="28" name="Picture 27">
            <a:extLst>
              <a:ext uri="{FF2B5EF4-FFF2-40B4-BE49-F238E27FC236}">
                <a16:creationId xmlns:a16="http://schemas.microsoft.com/office/drawing/2014/main" id="{EEB54960-01E7-CF30-DDDA-5008BDD427C6}"/>
              </a:ext>
            </a:extLst>
          </p:cNvPr>
          <p:cNvPicPr>
            <a:picLocks noChangeAspect="1"/>
          </p:cNvPicPr>
          <p:nvPr/>
        </p:nvPicPr>
        <p:blipFill>
          <a:blip r:embed="rId5"/>
          <a:stretch>
            <a:fillRect/>
          </a:stretch>
        </p:blipFill>
        <p:spPr>
          <a:xfrm>
            <a:off x="5093722" y="3763520"/>
            <a:ext cx="6611712" cy="3006767"/>
          </a:xfrm>
          <a:prstGeom prst="rect">
            <a:avLst/>
          </a:prstGeom>
        </p:spPr>
      </p:pic>
      <p:sp>
        <p:nvSpPr>
          <p:cNvPr id="29" name="TextBox 28">
            <a:extLst>
              <a:ext uri="{FF2B5EF4-FFF2-40B4-BE49-F238E27FC236}">
                <a16:creationId xmlns:a16="http://schemas.microsoft.com/office/drawing/2014/main" id="{97AD23EE-D654-8BA6-8CE8-2D49B01611F0}"/>
              </a:ext>
            </a:extLst>
          </p:cNvPr>
          <p:cNvSpPr txBox="1"/>
          <p:nvPr/>
        </p:nvSpPr>
        <p:spPr>
          <a:xfrm>
            <a:off x="10515685" y="3967609"/>
            <a:ext cx="1189749" cy="261610"/>
          </a:xfrm>
          <a:prstGeom prst="rect">
            <a:avLst/>
          </a:prstGeom>
          <a:noFill/>
        </p:spPr>
        <p:txBody>
          <a:bodyPr wrap="none" rtlCol="0">
            <a:spAutoFit/>
          </a:bodyPr>
          <a:lstStyle/>
          <a:p>
            <a:r>
              <a:rPr lang="el-GR" sz="1100" dirty="0"/>
              <a:t>ΦΩΤΟΒΟΛΤΑΙΚΑ</a:t>
            </a:r>
          </a:p>
        </p:txBody>
      </p:sp>
      <p:sp>
        <p:nvSpPr>
          <p:cNvPr id="30" name="Rectangle 29">
            <a:extLst>
              <a:ext uri="{FF2B5EF4-FFF2-40B4-BE49-F238E27FC236}">
                <a16:creationId xmlns:a16="http://schemas.microsoft.com/office/drawing/2014/main" id="{29059A58-58EB-5D23-2780-690C69AEA493}"/>
              </a:ext>
            </a:extLst>
          </p:cNvPr>
          <p:cNvSpPr/>
          <p:nvPr/>
        </p:nvSpPr>
        <p:spPr>
          <a:xfrm>
            <a:off x="971550" y="2327725"/>
            <a:ext cx="3635606" cy="3206299"/>
          </a:xfrm>
          <a:prstGeom prst="rect">
            <a:avLst/>
          </a:prstGeom>
          <a:gradFill>
            <a:gsLst>
              <a:gs pos="9000">
                <a:schemeClr val="bg1">
                  <a:lumMod val="95000"/>
                </a:schemeClr>
              </a:gs>
              <a:gs pos="0">
                <a:schemeClr val="accent1">
                  <a:tint val="40000"/>
                  <a:hueOff val="0"/>
                  <a:satOff val="0"/>
                  <a:lumOff val="0"/>
                  <a:alphaOff val="0"/>
                  <a:tint val="96000"/>
                  <a:lumMod val="100000"/>
                </a:schemeClr>
              </a:gs>
              <a:gs pos="0">
                <a:schemeClr val="bg1"/>
              </a:gs>
              <a:gs pos="100000">
                <a:schemeClr val="accent1">
                  <a:tint val="40000"/>
                  <a:hueOff val="0"/>
                  <a:satOff val="0"/>
                  <a:lumOff val="0"/>
                  <a:alphaOff val="0"/>
                  <a:shade val="94000"/>
                  <a:lumMod val="94000"/>
                </a:schemeClr>
              </a:gs>
            </a:gsLst>
            <a:lin ang="54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rtl="0">
              <a:defRPr sz="1400" b="1" i="0" u="none" strike="noStrike" kern="1200" spc="0" baseline="0">
                <a:solidFill>
                  <a:sysClr val="windowText" lastClr="000000">
                    <a:lumMod val="65000"/>
                    <a:lumOff val="35000"/>
                  </a:sysClr>
                </a:solidFill>
                <a:latin typeface="+mn-lt"/>
                <a:ea typeface="+mn-ea"/>
                <a:cs typeface="+mn-cs"/>
              </a:defRPr>
            </a:pPr>
            <a:r>
              <a:rPr lang="el-GR" dirty="0">
                <a:latin typeface="Calibri" panose="020F0502020204030204" pitchFamily="34" charset="0"/>
                <a:cs typeface="Calibri" panose="020F0502020204030204" pitchFamily="34" charset="0"/>
              </a:rPr>
              <a:t>ΔΙΑΚΥΜΑΝΣΗ ΤΙΜΩΝ </a:t>
            </a:r>
          </a:p>
          <a:p>
            <a:pPr algn="ctr" rtl="0">
              <a:defRPr sz="1400" b="1" i="0" u="none" strike="noStrike" kern="1200" spc="0" baseline="0">
                <a:solidFill>
                  <a:sysClr val="windowText" lastClr="000000">
                    <a:lumMod val="65000"/>
                    <a:lumOff val="35000"/>
                  </a:sysClr>
                </a:solidFill>
                <a:latin typeface="+mn-lt"/>
                <a:ea typeface="+mn-ea"/>
                <a:cs typeface="+mn-cs"/>
              </a:defRPr>
            </a:pPr>
            <a:endParaRPr lang="el-GR" dirty="0">
              <a:latin typeface="Calibri" panose="020F0502020204030204" pitchFamily="34" charset="0"/>
              <a:cs typeface="Calibri" panose="020F0502020204030204" pitchFamily="34" charset="0"/>
            </a:endParaRPr>
          </a:p>
          <a:p>
            <a:pPr algn="ctr" rtl="0">
              <a:defRPr sz="1400" b="1" i="0" u="none" strike="noStrike" kern="1200" spc="0" baseline="0">
                <a:solidFill>
                  <a:sysClr val="windowText" lastClr="000000">
                    <a:lumMod val="65000"/>
                    <a:lumOff val="35000"/>
                  </a:sysClr>
                </a:solidFill>
                <a:latin typeface="+mn-lt"/>
                <a:ea typeface="+mn-ea"/>
                <a:cs typeface="+mn-cs"/>
              </a:defRPr>
            </a:pPr>
            <a:r>
              <a:rPr lang="el-GR" dirty="0">
                <a:latin typeface="Calibri" panose="020F0502020204030204" pitchFamily="34" charset="0"/>
                <a:cs typeface="Calibri" panose="020F0502020204030204" pitchFamily="34" charset="0"/>
              </a:rPr>
              <a:t>ΕΤΗ 2022 – 2024</a:t>
            </a:r>
          </a:p>
          <a:p>
            <a:pPr algn="ctr" rtl="0">
              <a:defRPr sz="1400" b="1" i="0" u="none" strike="noStrike" kern="1200" spc="0" baseline="0">
                <a:solidFill>
                  <a:sysClr val="windowText" lastClr="000000">
                    <a:lumMod val="65000"/>
                    <a:lumOff val="35000"/>
                  </a:sysClr>
                </a:solidFill>
                <a:latin typeface="+mn-lt"/>
                <a:ea typeface="+mn-ea"/>
                <a:cs typeface="+mn-cs"/>
              </a:defRPr>
            </a:pPr>
            <a:endParaRPr lang="el-GR" baseline="0" dirty="0">
              <a:latin typeface="Calibri" panose="020F0502020204030204" pitchFamily="34" charset="0"/>
              <a:cs typeface="Calibri" panose="020F0502020204030204" pitchFamily="34" charset="0"/>
            </a:endParaRPr>
          </a:p>
          <a:p>
            <a:pPr algn="ctr" rtl="0">
              <a:defRPr sz="1400" b="1" i="0" u="none" strike="noStrike" kern="1200" spc="0" baseline="0">
                <a:solidFill>
                  <a:sysClr val="windowText" lastClr="000000">
                    <a:lumMod val="65000"/>
                    <a:lumOff val="35000"/>
                  </a:sysClr>
                </a:solidFill>
                <a:latin typeface="+mn-lt"/>
                <a:ea typeface="+mn-ea"/>
                <a:cs typeface="+mn-cs"/>
              </a:defRPr>
            </a:pPr>
            <a:endParaRPr lang="el-GR" dirty="0">
              <a:latin typeface="Calibri" panose="020F0502020204030204" pitchFamily="34" charset="0"/>
              <a:cs typeface="Calibri" panose="020F0502020204030204" pitchFamily="34" charset="0"/>
            </a:endParaRPr>
          </a:p>
          <a:p>
            <a:pPr algn="ctr" rtl="0">
              <a:defRPr sz="1400" b="1" i="0" u="none" strike="noStrike" kern="1200" spc="0" baseline="0">
                <a:solidFill>
                  <a:sysClr val="windowText" lastClr="000000">
                    <a:lumMod val="65000"/>
                    <a:lumOff val="35000"/>
                  </a:sysClr>
                </a:solidFill>
                <a:latin typeface="+mn-lt"/>
                <a:ea typeface="+mn-ea"/>
                <a:cs typeface="+mn-cs"/>
              </a:defRPr>
            </a:pPr>
            <a:endParaRPr lang="el-GR" baseline="0" dirty="0">
              <a:latin typeface="Calibri" panose="020F0502020204030204" pitchFamily="34" charset="0"/>
              <a:cs typeface="Calibri" panose="020F0502020204030204" pitchFamily="34" charset="0"/>
            </a:endParaRPr>
          </a:p>
          <a:p>
            <a:pPr algn="ctr" rtl="0">
              <a:defRPr sz="1400" b="1" i="0" u="none" strike="noStrike" kern="1200" spc="0" baseline="0">
                <a:solidFill>
                  <a:sysClr val="windowText" lastClr="000000">
                    <a:lumMod val="65000"/>
                    <a:lumOff val="35000"/>
                  </a:sysClr>
                </a:solidFill>
                <a:latin typeface="+mn-lt"/>
                <a:ea typeface="+mn-ea"/>
                <a:cs typeface="+mn-cs"/>
              </a:defRPr>
            </a:pPr>
            <a:endParaRPr lang="el-GR" dirty="0">
              <a:latin typeface="Calibri" panose="020F0502020204030204" pitchFamily="34" charset="0"/>
              <a:cs typeface="Calibri" panose="020F0502020204030204" pitchFamily="34" charset="0"/>
            </a:endParaRPr>
          </a:p>
          <a:p>
            <a:pPr algn="ctr" rtl="0">
              <a:defRPr sz="1400" b="1" i="0" u="none" strike="noStrike" kern="1200" spc="0" baseline="0">
                <a:solidFill>
                  <a:sysClr val="windowText" lastClr="000000">
                    <a:lumMod val="65000"/>
                    <a:lumOff val="35000"/>
                  </a:sysClr>
                </a:solidFill>
                <a:latin typeface="+mn-lt"/>
                <a:ea typeface="+mn-ea"/>
                <a:cs typeface="+mn-cs"/>
              </a:defRPr>
            </a:pPr>
            <a:endParaRPr lang="el-GR" baseline="0" dirty="0">
              <a:latin typeface="Calibri" panose="020F0502020204030204" pitchFamily="34" charset="0"/>
              <a:cs typeface="Calibri" panose="020F0502020204030204" pitchFamily="34" charset="0"/>
            </a:endParaRPr>
          </a:p>
          <a:p>
            <a:pPr algn="ctr" rtl="0">
              <a:defRPr sz="1400" b="1" i="0" u="none" strike="noStrike" kern="1200" spc="0" baseline="0">
                <a:solidFill>
                  <a:sysClr val="windowText" lastClr="000000">
                    <a:lumMod val="65000"/>
                    <a:lumOff val="35000"/>
                  </a:sysClr>
                </a:solidFill>
                <a:latin typeface="+mn-lt"/>
                <a:ea typeface="+mn-ea"/>
                <a:cs typeface="+mn-cs"/>
              </a:defRPr>
            </a:pPr>
            <a:endParaRPr lang="el-GR" baseline="0" dirty="0">
              <a:latin typeface="Calibri" panose="020F0502020204030204" pitchFamily="34" charset="0"/>
              <a:cs typeface="Calibri" panose="020F0502020204030204" pitchFamily="34" charset="0"/>
            </a:endParaRPr>
          </a:p>
          <a:p>
            <a:pPr algn="ctr" rtl="0">
              <a:defRPr sz="1400" b="1" i="0" u="none" strike="noStrike" kern="1200" spc="0" baseline="0">
                <a:solidFill>
                  <a:sysClr val="windowText" lastClr="000000">
                    <a:lumMod val="65000"/>
                    <a:lumOff val="35000"/>
                  </a:sysClr>
                </a:solidFill>
                <a:latin typeface="+mn-lt"/>
                <a:ea typeface="+mn-ea"/>
                <a:cs typeface="+mn-cs"/>
              </a:defRPr>
            </a:pPr>
            <a:endParaRPr lang="el-GR" baseline="0" dirty="0">
              <a:latin typeface="Calibri" panose="020F0502020204030204" pitchFamily="34" charset="0"/>
              <a:cs typeface="Calibri" panose="020F0502020204030204" pitchFamily="34" charset="0"/>
            </a:endParaRPr>
          </a:p>
          <a:p>
            <a:pPr algn="ctr" rtl="0">
              <a:defRPr sz="1400" b="1" i="0" u="none" strike="noStrike" kern="1200" spc="0" baseline="0">
                <a:solidFill>
                  <a:sysClr val="windowText" lastClr="000000">
                    <a:lumMod val="65000"/>
                    <a:lumOff val="35000"/>
                  </a:sysClr>
                </a:solidFill>
                <a:latin typeface="+mn-lt"/>
                <a:ea typeface="+mn-ea"/>
                <a:cs typeface="+mn-cs"/>
              </a:defRPr>
            </a:pPr>
            <a:r>
              <a:rPr lang="el-GR" dirty="0">
                <a:latin typeface="Calibri" panose="020F0502020204030204" pitchFamily="34" charset="0"/>
                <a:cs typeface="Calibri" panose="020F0502020204030204" pitchFamily="34" charset="0"/>
              </a:rPr>
              <a:t>ΑΝΑ ΔΗΜΟΠΡΑΣΙΑ:</a:t>
            </a:r>
          </a:p>
          <a:p>
            <a:pPr algn="ctr" rtl="0">
              <a:defRPr sz="1400" b="1" i="0" u="none" strike="noStrike" kern="1200" spc="0" baseline="0">
                <a:solidFill>
                  <a:sysClr val="windowText" lastClr="000000">
                    <a:lumMod val="65000"/>
                    <a:lumOff val="35000"/>
                  </a:sysClr>
                </a:solidFill>
                <a:latin typeface="+mn-lt"/>
                <a:ea typeface="+mn-ea"/>
                <a:cs typeface="+mn-cs"/>
              </a:defRPr>
            </a:pPr>
            <a:endParaRPr lang="el-GR" baseline="0" dirty="0">
              <a:latin typeface="Calibri" panose="020F0502020204030204" pitchFamily="34" charset="0"/>
              <a:cs typeface="Calibri" panose="020F0502020204030204" pitchFamily="34" charset="0"/>
            </a:endParaRPr>
          </a:p>
          <a:p>
            <a:pPr algn="ctr" rtl="0">
              <a:defRPr sz="1400" b="1" i="0" u="none" strike="noStrike" kern="1200" spc="0" baseline="0">
                <a:solidFill>
                  <a:sysClr val="windowText" lastClr="000000">
                    <a:lumMod val="65000"/>
                    <a:lumOff val="35000"/>
                  </a:sysClr>
                </a:solidFill>
                <a:latin typeface="+mn-lt"/>
                <a:ea typeface="+mn-ea"/>
                <a:cs typeface="+mn-cs"/>
              </a:defRPr>
            </a:pPr>
            <a:r>
              <a:rPr lang="el-GR" baseline="0" dirty="0">
                <a:latin typeface="Calibri" panose="020F0502020204030204" pitchFamily="34" charset="0"/>
                <a:cs typeface="Calibri" panose="020F0502020204030204" pitchFamily="34" charset="0"/>
              </a:rPr>
              <a:t>ΠΛΗΘΟΣ ΕΓΓΥΗΣΕΩΝ ΠΡΟΕΛΕΥΣΗΣ (</a:t>
            </a:r>
            <a:r>
              <a:rPr lang="en-US" baseline="0" dirty="0">
                <a:latin typeface="Calibri" panose="020F0502020204030204" pitchFamily="34" charset="0"/>
                <a:cs typeface="Calibri" panose="020F0502020204030204" pitchFamily="34" charset="0"/>
              </a:rPr>
              <a:t>MWh)</a:t>
            </a:r>
            <a:endParaRPr lang="el-GR" baseline="0" dirty="0">
              <a:latin typeface="Calibri" panose="020F0502020204030204" pitchFamily="34" charset="0"/>
              <a:cs typeface="Calibri" panose="020F0502020204030204" pitchFamily="34" charset="0"/>
            </a:endParaRPr>
          </a:p>
          <a:p>
            <a:pPr algn="ctr" rtl="0">
              <a:defRPr sz="1400" b="1" i="0" u="none" strike="noStrike" kern="1200" spc="0" baseline="0">
                <a:solidFill>
                  <a:sysClr val="windowText" lastClr="000000">
                    <a:lumMod val="65000"/>
                    <a:lumOff val="35000"/>
                  </a:sysClr>
                </a:solidFill>
                <a:latin typeface="+mn-lt"/>
                <a:ea typeface="+mn-ea"/>
                <a:cs typeface="+mn-cs"/>
              </a:defRPr>
            </a:pPr>
            <a:r>
              <a:rPr lang="el-GR" baseline="0" dirty="0">
                <a:latin typeface="Calibri" panose="020F0502020204030204" pitchFamily="34" charset="0"/>
                <a:cs typeface="Calibri" panose="020F0502020204030204" pitchFamily="34" charset="0"/>
              </a:rPr>
              <a:t>ΤΙΜΗ €/</a:t>
            </a:r>
            <a:r>
              <a:rPr lang="en-US" baseline="0" dirty="0">
                <a:latin typeface="Calibri" panose="020F0502020204030204" pitchFamily="34" charset="0"/>
                <a:cs typeface="Calibri" panose="020F0502020204030204" pitchFamily="34" charset="0"/>
              </a:rPr>
              <a:t>MWh</a:t>
            </a:r>
            <a:endParaRPr lang="el-GR" baseline="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3633218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4"/>
          <p:cNvSpPr txBox="1">
            <a:spLocks/>
          </p:cNvSpPr>
          <p:nvPr/>
        </p:nvSpPr>
        <p:spPr>
          <a:xfrm>
            <a:off x="2012218" y="0"/>
            <a:ext cx="8147782" cy="986960"/>
          </a:xfrm>
          <a:prstGeom prst="rect">
            <a:avLst/>
          </a:prstGeom>
          <a:noFill/>
        </p:spPr>
        <p:txBody>
          <a:bodyPr vert="horz" lIns="91440" tIns="45720" rIns="91440" bIns="45720" rtlCol="0" anchor="ctr">
            <a:normAutofit fontScale="97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l-GR" sz="3600" cap="small" dirty="0" err="1">
                <a:ln w="0"/>
                <a:solidFill>
                  <a:srgbClr val="005FBD"/>
                </a:solidFill>
                <a:latin typeface="Century" panose="02040604050505020304" pitchFamily="18" charset="0"/>
                <a:ea typeface="+mn-ea"/>
                <a:cs typeface="Calibri Light" panose="020F0302020204030204" pitchFamily="34" charset="0"/>
              </a:rPr>
              <a:t>Διεθνεισ</a:t>
            </a:r>
            <a:r>
              <a:rPr lang="el-GR" sz="3600" cap="small" dirty="0">
                <a:ln w="0"/>
                <a:solidFill>
                  <a:srgbClr val="005FBD"/>
                </a:solidFill>
                <a:latin typeface="Century" panose="02040604050505020304" pitchFamily="18" charset="0"/>
                <a:ea typeface="+mn-ea"/>
                <a:cs typeface="Calibri Light" panose="020F0302020204030204" pitchFamily="34" charset="0"/>
              </a:rPr>
              <a:t> Δ</a:t>
            </a:r>
            <a:r>
              <a:rPr lang="el-GR" sz="3200" cap="small" dirty="0">
                <a:ln w="0"/>
                <a:solidFill>
                  <a:srgbClr val="005FBD"/>
                </a:solidFill>
                <a:latin typeface="Century" panose="02040604050505020304" pitchFamily="18" charset="0"/>
                <a:ea typeface="+mn-ea"/>
                <a:cs typeface="Calibri Light" panose="020F0302020204030204" pitchFamily="34" charset="0"/>
              </a:rPr>
              <a:t>ΗΜΟΠΡΑΣΙΕΣ</a:t>
            </a:r>
          </a:p>
        </p:txBody>
      </p:sp>
      <p:pic>
        <p:nvPicPr>
          <p:cNvPr id="2" name="Picture 1">
            <a:extLst>
              <a:ext uri="{FF2B5EF4-FFF2-40B4-BE49-F238E27FC236}">
                <a16:creationId xmlns:a16="http://schemas.microsoft.com/office/drawing/2014/main" id="{54001E95-25B6-9C47-3B88-03AE15DA589C}"/>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62188" y="189396"/>
            <a:ext cx="1207458" cy="1207458"/>
          </a:xfrm>
          <a:prstGeom prst="rect">
            <a:avLst/>
          </a:prstGeom>
          <a:noFill/>
        </p:spPr>
      </p:pic>
      <p:graphicFrame>
        <p:nvGraphicFramePr>
          <p:cNvPr id="4" name="Diagram 3">
            <a:extLst>
              <a:ext uri="{FF2B5EF4-FFF2-40B4-BE49-F238E27FC236}">
                <a16:creationId xmlns:a16="http://schemas.microsoft.com/office/drawing/2014/main" id="{3EDF432D-E7F0-9A3A-99FD-D0809AE6A18A}"/>
              </a:ext>
            </a:extLst>
          </p:cNvPr>
          <p:cNvGraphicFramePr/>
          <p:nvPr>
            <p:extLst>
              <p:ext uri="{D42A27DB-BD31-4B8C-83A1-F6EECF244321}">
                <p14:modId xmlns:p14="http://schemas.microsoft.com/office/powerpoint/2010/main" val="2969606090"/>
              </p:ext>
            </p:extLst>
          </p:nvPr>
        </p:nvGraphicFramePr>
        <p:xfrm>
          <a:off x="1669646" y="1375662"/>
          <a:ext cx="9365784" cy="5375856"/>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8" name="TextBox 7">
            <a:extLst>
              <a:ext uri="{FF2B5EF4-FFF2-40B4-BE49-F238E27FC236}">
                <a16:creationId xmlns:a16="http://schemas.microsoft.com/office/drawing/2014/main" id="{DC781A0E-7B53-0BE4-2539-B24AB0E80E84}"/>
              </a:ext>
            </a:extLst>
          </p:cNvPr>
          <p:cNvSpPr txBox="1"/>
          <p:nvPr/>
        </p:nvSpPr>
        <p:spPr>
          <a:xfrm>
            <a:off x="557792" y="3152001"/>
            <a:ext cx="756061" cy="276999"/>
          </a:xfrm>
          <a:prstGeom prst="rect">
            <a:avLst/>
          </a:prstGeom>
          <a:noFill/>
        </p:spPr>
        <p:txBody>
          <a:bodyPr wrap="square" rtlCol="0">
            <a:spAutoFit/>
          </a:bodyPr>
          <a:lstStyle/>
          <a:p>
            <a:r>
              <a:rPr lang="el-GR" sz="1200" dirty="0"/>
              <a:t>Βιομάζα</a:t>
            </a:r>
          </a:p>
        </p:txBody>
      </p:sp>
      <p:sp>
        <p:nvSpPr>
          <p:cNvPr id="9" name="TextBox 8">
            <a:extLst>
              <a:ext uri="{FF2B5EF4-FFF2-40B4-BE49-F238E27FC236}">
                <a16:creationId xmlns:a16="http://schemas.microsoft.com/office/drawing/2014/main" id="{938292A4-2607-F622-18CC-023A0A4885DB}"/>
              </a:ext>
            </a:extLst>
          </p:cNvPr>
          <p:cNvSpPr txBox="1"/>
          <p:nvPr/>
        </p:nvSpPr>
        <p:spPr>
          <a:xfrm>
            <a:off x="609276" y="3864305"/>
            <a:ext cx="542138" cy="276999"/>
          </a:xfrm>
          <a:prstGeom prst="rect">
            <a:avLst/>
          </a:prstGeom>
          <a:noFill/>
        </p:spPr>
        <p:txBody>
          <a:bodyPr wrap="square" rtlCol="0">
            <a:spAutoFit/>
          </a:bodyPr>
          <a:lstStyle/>
          <a:p>
            <a:r>
              <a:rPr lang="el-GR" sz="1200" dirty="0"/>
              <a:t>Υ/Η</a:t>
            </a:r>
          </a:p>
        </p:txBody>
      </p:sp>
      <p:sp>
        <p:nvSpPr>
          <p:cNvPr id="10" name="TextBox 9">
            <a:extLst>
              <a:ext uri="{FF2B5EF4-FFF2-40B4-BE49-F238E27FC236}">
                <a16:creationId xmlns:a16="http://schemas.microsoft.com/office/drawing/2014/main" id="{CA578E9A-D2F0-D92F-2A8C-FEC8905C9F90}"/>
              </a:ext>
            </a:extLst>
          </p:cNvPr>
          <p:cNvSpPr txBox="1"/>
          <p:nvPr/>
        </p:nvSpPr>
        <p:spPr>
          <a:xfrm>
            <a:off x="609277" y="4509858"/>
            <a:ext cx="542138" cy="276999"/>
          </a:xfrm>
          <a:prstGeom prst="rect">
            <a:avLst/>
          </a:prstGeom>
          <a:noFill/>
        </p:spPr>
        <p:txBody>
          <a:bodyPr wrap="square" rtlCol="0">
            <a:spAutoFit/>
          </a:bodyPr>
          <a:lstStyle/>
          <a:p>
            <a:r>
              <a:rPr lang="el-GR" sz="1200" dirty="0"/>
              <a:t>ΑΠΕ</a:t>
            </a:r>
          </a:p>
        </p:txBody>
      </p:sp>
      <p:sp>
        <p:nvSpPr>
          <p:cNvPr id="7" name="TextBox 6">
            <a:extLst>
              <a:ext uri="{FF2B5EF4-FFF2-40B4-BE49-F238E27FC236}">
                <a16:creationId xmlns:a16="http://schemas.microsoft.com/office/drawing/2014/main" id="{0A50149D-ACDE-D941-DACF-330DC105DF67}"/>
              </a:ext>
            </a:extLst>
          </p:cNvPr>
          <p:cNvSpPr txBox="1"/>
          <p:nvPr/>
        </p:nvSpPr>
        <p:spPr>
          <a:xfrm>
            <a:off x="609276" y="5205339"/>
            <a:ext cx="756061" cy="276999"/>
          </a:xfrm>
          <a:prstGeom prst="rect">
            <a:avLst/>
          </a:prstGeom>
          <a:noFill/>
        </p:spPr>
        <p:txBody>
          <a:bodyPr wrap="square" rtlCol="0">
            <a:spAutoFit/>
          </a:bodyPr>
          <a:lstStyle/>
          <a:p>
            <a:r>
              <a:rPr lang="el-GR" sz="1200" dirty="0"/>
              <a:t>Φ/Β</a:t>
            </a:r>
          </a:p>
        </p:txBody>
      </p:sp>
      <p:sp>
        <p:nvSpPr>
          <p:cNvPr id="11" name="TextBox 10">
            <a:extLst>
              <a:ext uri="{FF2B5EF4-FFF2-40B4-BE49-F238E27FC236}">
                <a16:creationId xmlns:a16="http://schemas.microsoft.com/office/drawing/2014/main" id="{1024111F-F5F2-4E44-2E18-675AD7852752}"/>
              </a:ext>
            </a:extLst>
          </p:cNvPr>
          <p:cNvSpPr txBox="1"/>
          <p:nvPr/>
        </p:nvSpPr>
        <p:spPr>
          <a:xfrm>
            <a:off x="627092" y="5863248"/>
            <a:ext cx="876032" cy="276999"/>
          </a:xfrm>
          <a:prstGeom prst="rect">
            <a:avLst/>
          </a:prstGeom>
          <a:noFill/>
        </p:spPr>
        <p:txBody>
          <a:bodyPr wrap="square" rtlCol="0">
            <a:spAutoFit/>
          </a:bodyPr>
          <a:lstStyle/>
          <a:p>
            <a:r>
              <a:rPr lang="el-GR" sz="1200" dirty="0"/>
              <a:t>Αιολικά</a:t>
            </a:r>
          </a:p>
        </p:txBody>
      </p:sp>
      <p:cxnSp>
        <p:nvCxnSpPr>
          <p:cNvPr id="12" name="Straight Connector 11">
            <a:extLst>
              <a:ext uri="{FF2B5EF4-FFF2-40B4-BE49-F238E27FC236}">
                <a16:creationId xmlns:a16="http://schemas.microsoft.com/office/drawing/2014/main" id="{F2CADD93-2F8B-2E17-1D0A-9B818A19B002}"/>
              </a:ext>
            </a:extLst>
          </p:cNvPr>
          <p:cNvCxnSpPr>
            <a:cxnSpLocks/>
          </p:cNvCxnSpPr>
          <p:nvPr/>
        </p:nvCxnSpPr>
        <p:spPr>
          <a:xfrm>
            <a:off x="1854200" y="1070106"/>
            <a:ext cx="10337800" cy="0"/>
          </a:xfrm>
          <a:prstGeom prst="line">
            <a:avLst/>
          </a:prstGeom>
        </p:spPr>
        <p:style>
          <a:lnRef idx="3">
            <a:schemeClr val="accent6"/>
          </a:lnRef>
          <a:fillRef idx="0">
            <a:schemeClr val="accent6"/>
          </a:fillRef>
          <a:effectRef idx="2">
            <a:schemeClr val="accent6"/>
          </a:effectRef>
          <a:fontRef idx="minor">
            <a:schemeClr val="tx1"/>
          </a:fontRef>
        </p:style>
      </p:cxnSp>
    </p:spTree>
    <p:extLst>
      <p:ext uri="{BB962C8B-B14F-4D97-AF65-F5344CB8AC3E}">
        <p14:creationId xmlns:p14="http://schemas.microsoft.com/office/powerpoint/2010/main" val="323529059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 name="Group 29">
            <a:extLst>
              <a:ext uri="{FF2B5EF4-FFF2-40B4-BE49-F238E27FC236}">
                <a16:creationId xmlns:a16="http://schemas.microsoft.com/office/drawing/2014/main" id="{8B4C4C7B-FC9D-18C2-B730-68D648E50F28}"/>
              </a:ext>
            </a:extLst>
          </p:cNvPr>
          <p:cNvGrpSpPr/>
          <p:nvPr/>
        </p:nvGrpSpPr>
        <p:grpSpPr>
          <a:xfrm>
            <a:off x="606322" y="1785471"/>
            <a:ext cx="4234044" cy="3481723"/>
            <a:chOff x="556218" y="720762"/>
            <a:chExt cx="5656312" cy="4915564"/>
          </a:xfrm>
        </p:grpSpPr>
        <p:pic>
          <p:nvPicPr>
            <p:cNvPr id="5" name="Picture 4" descr="A black background with a black square&#10;&#10;Description automatically generated with medium confidence">
              <a:extLst>
                <a:ext uri="{FF2B5EF4-FFF2-40B4-BE49-F238E27FC236}">
                  <a16:creationId xmlns:a16="http://schemas.microsoft.com/office/drawing/2014/main" id="{3DC10106-D24D-C403-9482-F79C0DE1DB2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4383" y="3937940"/>
              <a:ext cx="1698386" cy="1698386"/>
            </a:xfrm>
            <a:prstGeom prst="rect">
              <a:avLst/>
            </a:prstGeom>
          </p:spPr>
        </p:pic>
        <p:pic>
          <p:nvPicPr>
            <p:cNvPr id="6" name="Picture 5" descr="A black background with a black square&#10;&#10;Description automatically generated with medium confidence">
              <a:extLst>
                <a:ext uri="{FF2B5EF4-FFF2-40B4-BE49-F238E27FC236}">
                  <a16:creationId xmlns:a16="http://schemas.microsoft.com/office/drawing/2014/main" id="{C58D2365-0200-4A2C-C266-3D65D3E1921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68898" y="4065317"/>
              <a:ext cx="1443632" cy="1443632"/>
            </a:xfrm>
            <a:prstGeom prst="rect">
              <a:avLst/>
            </a:prstGeom>
          </p:spPr>
        </p:pic>
        <p:cxnSp>
          <p:nvCxnSpPr>
            <p:cNvPr id="7" name="Straight Connector 6">
              <a:extLst>
                <a:ext uri="{FF2B5EF4-FFF2-40B4-BE49-F238E27FC236}">
                  <a16:creationId xmlns:a16="http://schemas.microsoft.com/office/drawing/2014/main" id="{29099741-7DDF-4FD0-9F5E-46662BCA70EF}"/>
                </a:ext>
              </a:extLst>
            </p:cNvPr>
            <p:cNvCxnSpPr>
              <a:cxnSpLocks/>
            </p:cNvCxnSpPr>
            <p:nvPr/>
          </p:nvCxnSpPr>
          <p:spPr>
            <a:xfrm flipH="1" flipV="1">
              <a:off x="889925" y="3069125"/>
              <a:ext cx="5094256" cy="7662"/>
            </a:xfrm>
            <a:prstGeom prst="line">
              <a:avLst/>
            </a:prstGeom>
          </p:spPr>
          <p:style>
            <a:lnRef idx="2">
              <a:schemeClr val="dk1"/>
            </a:lnRef>
            <a:fillRef idx="0">
              <a:schemeClr val="dk1"/>
            </a:fillRef>
            <a:effectRef idx="1">
              <a:schemeClr val="dk1"/>
            </a:effectRef>
            <a:fontRef idx="minor">
              <a:schemeClr val="tx1"/>
            </a:fontRef>
          </p:style>
        </p:cxnSp>
        <p:sp>
          <p:nvSpPr>
            <p:cNvPr id="8" name="Flowchart: Connector 7">
              <a:extLst>
                <a:ext uri="{FF2B5EF4-FFF2-40B4-BE49-F238E27FC236}">
                  <a16:creationId xmlns:a16="http://schemas.microsoft.com/office/drawing/2014/main" id="{4094DC05-64D8-B689-3566-9583827AD328}"/>
                </a:ext>
              </a:extLst>
            </p:cNvPr>
            <p:cNvSpPr/>
            <p:nvPr/>
          </p:nvSpPr>
          <p:spPr>
            <a:xfrm>
              <a:off x="3064767" y="2020173"/>
              <a:ext cx="400711" cy="396510"/>
            </a:xfrm>
            <a:prstGeom prst="flowChartConnector">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dirty="0"/>
            </a:p>
          </p:txBody>
        </p:sp>
        <p:sp>
          <p:nvSpPr>
            <p:cNvPr id="9" name="Flowchart: Connector 8">
              <a:extLst>
                <a:ext uri="{FF2B5EF4-FFF2-40B4-BE49-F238E27FC236}">
                  <a16:creationId xmlns:a16="http://schemas.microsoft.com/office/drawing/2014/main" id="{A865BB4E-F31F-FD0D-9E83-6FB31492C3AE}"/>
                </a:ext>
              </a:extLst>
            </p:cNvPr>
            <p:cNvSpPr/>
            <p:nvPr/>
          </p:nvSpPr>
          <p:spPr>
            <a:xfrm>
              <a:off x="3064767" y="2262099"/>
              <a:ext cx="400711" cy="396510"/>
            </a:xfrm>
            <a:prstGeom prst="flowChartConnector">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l-GR" dirty="0"/>
            </a:p>
          </p:txBody>
        </p:sp>
        <p:cxnSp>
          <p:nvCxnSpPr>
            <p:cNvPr id="10" name="Straight Connector 9">
              <a:extLst>
                <a:ext uri="{FF2B5EF4-FFF2-40B4-BE49-F238E27FC236}">
                  <a16:creationId xmlns:a16="http://schemas.microsoft.com/office/drawing/2014/main" id="{C5CF073E-EAAE-6F09-65DD-A64B6DB6764C}"/>
                </a:ext>
              </a:extLst>
            </p:cNvPr>
            <p:cNvCxnSpPr>
              <a:stCxn id="9" idx="4"/>
            </p:cNvCxnSpPr>
            <p:nvPr/>
          </p:nvCxnSpPr>
          <p:spPr>
            <a:xfrm flipH="1">
              <a:off x="3265122" y="2658609"/>
              <a:ext cx="1" cy="418178"/>
            </a:xfrm>
            <a:prstGeom prst="line">
              <a:avLst/>
            </a:prstGeom>
          </p:spPr>
          <p:style>
            <a:lnRef idx="2">
              <a:schemeClr val="dk1"/>
            </a:lnRef>
            <a:fillRef idx="0">
              <a:schemeClr val="dk1"/>
            </a:fillRef>
            <a:effectRef idx="1">
              <a:schemeClr val="dk1"/>
            </a:effectRef>
            <a:fontRef idx="minor">
              <a:schemeClr val="tx1"/>
            </a:fontRef>
          </p:style>
        </p:cxnSp>
        <p:cxnSp>
          <p:nvCxnSpPr>
            <p:cNvPr id="11" name="Straight Connector 10">
              <a:extLst>
                <a:ext uri="{FF2B5EF4-FFF2-40B4-BE49-F238E27FC236}">
                  <a16:creationId xmlns:a16="http://schemas.microsoft.com/office/drawing/2014/main" id="{69C8B685-8806-E64A-CCA7-C0798F3B8DFC}"/>
                </a:ext>
              </a:extLst>
            </p:cNvPr>
            <p:cNvCxnSpPr>
              <a:cxnSpLocks/>
              <a:endCxn id="8" idx="0"/>
            </p:cNvCxnSpPr>
            <p:nvPr/>
          </p:nvCxnSpPr>
          <p:spPr>
            <a:xfrm>
              <a:off x="3265120" y="1801074"/>
              <a:ext cx="3" cy="219099"/>
            </a:xfrm>
            <a:prstGeom prst="line">
              <a:avLst/>
            </a:prstGeom>
          </p:spPr>
          <p:style>
            <a:lnRef idx="2">
              <a:schemeClr val="dk1"/>
            </a:lnRef>
            <a:fillRef idx="0">
              <a:schemeClr val="dk1"/>
            </a:fillRef>
            <a:effectRef idx="1">
              <a:schemeClr val="dk1"/>
            </a:effectRef>
            <a:fontRef idx="minor">
              <a:schemeClr val="tx1"/>
            </a:fontRef>
          </p:style>
        </p:cxnSp>
        <p:cxnSp>
          <p:nvCxnSpPr>
            <p:cNvPr id="12" name="Straight Connector 11">
              <a:extLst>
                <a:ext uri="{FF2B5EF4-FFF2-40B4-BE49-F238E27FC236}">
                  <a16:creationId xmlns:a16="http://schemas.microsoft.com/office/drawing/2014/main" id="{9CF6C5DE-1E4D-F978-6422-0CAFB6D8172B}"/>
                </a:ext>
              </a:extLst>
            </p:cNvPr>
            <p:cNvCxnSpPr>
              <a:cxnSpLocks/>
            </p:cNvCxnSpPr>
            <p:nvPr/>
          </p:nvCxnSpPr>
          <p:spPr>
            <a:xfrm>
              <a:off x="3265120" y="1120678"/>
              <a:ext cx="3019" cy="237327"/>
            </a:xfrm>
            <a:prstGeom prst="line">
              <a:avLst/>
            </a:prstGeom>
          </p:spPr>
          <p:style>
            <a:lnRef idx="2">
              <a:schemeClr val="dk1"/>
            </a:lnRef>
            <a:fillRef idx="0">
              <a:schemeClr val="dk1"/>
            </a:fillRef>
            <a:effectRef idx="1">
              <a:schemeClr val="dk1"/>
            </a:effectRef>
            <a:fontRef idx="minor">
              <a:schemeClr val="tx1"/>
            </a:fontRef>
          </p:style>
        </p:cxnSp>
        <p:sp>
          <p:nvSpPr>
            <p:cNvPr id="13" name="TextBox 12">
              <a:extLst>
                <a:ext uri="{FF2B5EF4-FFF2-40B4-BE49-F238E27FC236}">
                  <a16:creationId xmlns:a16="http://schemas.microsoft.com/office/drawing/2014/main" id="{9A60E816-A016-36C9-AB8E-0691C3E9066E}"/>
                </a:ext>
              </a:extLst>
            </p:cNvPr>
            <p:cNvSpPr txBox="1"/>
            <p:nvPr/>
          </p:nvSpPr>
          <p:spPr>
            <a:xfrm>
              <a:off x="2417296" y="1403788"/>
              <a:ext cx="522948" cy="391073"/>
            </a:xfrm>
            <a:prstGeom prst="rect">
              <a:avLst/>
            </a:prstGeom>
            <a:noFill/>
          </p:spPr>
          <p:txBody>
            <a:bodyPr wrap="none" rtlCol="0">
              <a:spAutoFit/>
            </a:bodyPr>
            <a:lstStyle/>
            <a:p>
              <a:r>
                <a:rPr lang="en-US" sz="1200" dirty="0"/>
                <a:t>P</a:t>
              </a:r>
              <a:r>
                <a:rPr lang="el-GR" sz="1200" b="1" i="1" baseline="-25000" dirty="0"/>
                <a:t>1</a:t>
              </a:r>
              <a:r>
                <a:rPr lang="en-US" sz="1200" b="1" i="1" baseline="-25000" dirty="0"/>
                <a:t>P</a:t>
              </a:r>
              <a:endParaRPr lang="el-GR" sz="1200" b="1" i="1" baseline="-25000" dirty="0"/>
            </a:p>
          </p:txBody>
        </p:sp>
        <p:pic>
          <p:nvPicPr>
            <p:cNvPr id="14" name="Picture 13" descr="A black background with a black square&#10;&#10;Description automatically generated with medium confidence">
              <a:extLst>
                <a:ext uri="{FF2B5EF4-FFF2-40B4-BE49-F238E27FC236}">
                  <a16:creationId xmlns:a16="http://schemas.microsoft.com/office/drawing/2014/main" id="{DD90D7AE-CDF8-D494-9964-8A90F533462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340211" y="3310188"/>
              <a:ext cx="571517" cy="571517"/>
            </a:xfrm>
            <a:prstGeom prst="rect">
              <a:avLst/>
            </a:prstGeom>
          </p:spPr>
        </p:pic>
        <p:pic>
          <p:nvPicPr>
            <p:cNvPr id="15" name="Picture 14" descr="A black background with a black square&#10;&#10;Description automatically generated with medium confidence">
              <a:extLst>
                <a:ext uri="{FF2B5EF4-FFF2-40B4-BE49-F238E27FC236}">
                  <a16:creationId xmlns:a16="http://schemas.microsoft.com/office/drawing/2014/main" id="{7DF205EC-0D81-BCA8-7789-1D1D8C183D4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929841" y="3285259"/>
              <a:ext cx="571517" cy="571517"/>
            </a:xfrm>
            <a:prstGeom prst="rect">
              <a:avLst/>
            </a:prstGeom>
          </p:spPr>
        </p:pic>
        <p:pic>
          <p:nvPicPr>
            <p:cNvPr id="16" name="Picture 15" descr="A black background with a black square&#10;&#10;Description automatically generated with medium confidence">
              <a:extLst>
                <a:ext uri="{FF2B5EF4-FFF2-40B4-BE49-F238E27FC236}">
                  <a16:creationId xmlns:a16="http://schemas.microsoft.com/office/drawing/2014/main" id="{22BD2718-3271-7FAF-7DBD-601FF5B817C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979363" y="1300307"/>
              <a:ext cx="571517" cy="571517"/>
            </a:xfrm>
            <a:prstGeom prst="rect">
              <a:avLst/>
            </a:prstGeom>
          </p:spPr>
        </p:pic>
        <p:cxnSp>
          <p:nvCxnSpPr>
            <p:cNvPr id="17" name="Straight Arrow Connector 16">
              <a:extLst>
                <a:ext uri="{FF2B5EF4-FFF2-40B4-BE49-F238E27FC236}">
                  <a16:creationId xmlns:a16="http://schemas.microsoft.com/office/drawing/2014/main" id="{AB11C8FE-9735-E4FF-27FB-07B40F04D759}"/>
                </a:ext>
              </a:extLst>
            </p:cNvPr>
            <p:cNvCxnSpPr>
              <a:cxnSpLocks/>
            </p:cNvCxnSpPr>
            <p:nvPr/>
          </p:nvCxnSpPr>
          <p:spPr>
            <a:xfrm flipV="1">
              <a:off x="2926674" y="1345102"/>
              <a:ext cx="0" cy="70617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8" name="Straight Arrow Connector 17">
              <a:extLst>
                <a:ext uri="{FF2B5EF4-FFF2-40B4-BE49-F238E27FC236}">
                  <a16:creationId xmlns:a16="http://schemas.microsoft.com/office/drawing/2014/main" id="{81F47B56-E66A-6938-8CA4-CBDCC943A625}"/>
                </a:ext>
              </a:extLst>
            </p:cNvPr>
            <p:cNvCxnSpPr>
              <a:cxnSpLocks/>
            </p:cNvCxnSpPr>
            <p:nvPr/>
          </p:nvCxnSpPr>
          <p:spPr>
            <a:xfrm>
              <a:off x="3651571" y="1345102"/>
              <a:ext cx="0" cy="70617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9" name="Straight Connector 18">
              <a:extLst>
                <a:ext uri="{FF2B5EF4-FFF2-40B4-BE49-F238E27FC236}">
                  <a16:creationId xmlns:a16="http://schemas.microsoft.com/office/drawing/2014/main" id="{07563D13-24C1-92E0-0DF9-7E6D756D0F15}"/>
                </a:ext>
              </a:extLst>
            </p:cNvPr>
            <p:cNvCxnSpPr>
              <a:cxnSpLocks/>
            </p:cNvCxnSpPr>
            <p:nvPr/>
          </p:nvCxnSpPr>
          <p:spPr>
            <a:xfrm flipH="1" flipV="1">
              <a:off x="923989" y="1113016"/>
              <a:ext cx="5094256" cy="7662"/>
            </a:xfrm>
            <a:prstGeom prst="line">
              <a:avLst/>
            </a:prstGeom>
            <a:ln w="38100"/>
          </p:spPr>
          <p:style>
            <a:lnRef idx="2">
              <a:schemeClr val="dk1"/>
            </a:lnRef>
            <a:fillRef idx="0">
              <a:schemeClr val="dk1"/>
            </a:fillRef>
            <a:effectRef idx="1">
              <a:schemeClr val="dk1"/>
            </a:effectRef>
            <a:fontRef idx="minor">
              <a:schemeClr val="tx1"/>
            </a:fontRef>
          </p:style>
        </p:cxnSp>
        <p:sp>
          <p:nvSpPr>
            <p:cNvPr id="20" name="TextBox 19">
              <a:extLst>
                <a:ext uri="{FF2B5EF4-FFF2-40B4-BE49-F238E27FC236}">
                  <a16:creationId xmlns:a16="http://schemas.microsoft.com/office/drawing/2014/main" id="{571767B7-E319-3D73-3BD4-4621BF7B938F}"/>
                </a:ext>
              </a:extLst>
            </p:cNvPr>
            <p:cNvSpPr txBox="1"/>
            <p:nvPr/>
          </p:nvSpPr>
          <p:spPr>
            <a:xfrm>
              <a:off x="3634705" y="1405579"/>
              <a:ext cx="527231" cy="391073"/>
            </a:xfrm>
            <a:prstGeom prst="rect">
              <a:avLst/>
            </a:prstGeom>
            <a:noFill/>
          </p:spPr>
          <p:txBody>
            <a:bodyPr wrap="none" rtlCol="0">
              <a:spAutoFit/>
            </a:bodyPr>
            <a:lstStyle/>
            <a:p>
              <a:r>
                <a:rPr lang="en-US" sz="1200" dirty="0"/>
                <a:t>P</a:t>
              </a:r>
              <a:r>
                <a:rPr lang="el-GR" sz="1200" b="1" i="1" baseline="-25000" dirty="0"/>
                <a:t>1</a:t>
              </a:r>
              <a:r>
                <a:rPr lang="en-US" sz="1200" b="1" i="1" baseline="-25000" dirty="0"/>
                <a:t>C</a:t>
              </a:r>
              <a:endParaRPr lang="el-GR" sz="1200" b="1" i="1" baseline="-25000" dirty="0"/>
            </a:p>
          </p:txBody>
        </p:sp>
        <p:sp>
          <p:nvSpPr>
            <p:cNvPr id="21" name="TextBox 20">
              <a:extLst>
                <a:ext uri="{FF2B5EF4-FFF2-40B4-BE49-F238E27FC236}">
                  <a16:creationId xmlns:a16="http://schemas.microsoft.com/office/drawing/2014/main" id="{FCDBEF43-FB2A-1422-4395-DE6DBDF6E56B}"/>
                </a:ext>
              </a:extLst>
            </p:cNvPr>
            <p:cNvSpPr txBox="1"/>
            <p:nvPr/>
          </p:nvSpPr>
          <p:spPr>
            <a:xfrm>
              <a:off x="4368017" y="3279207"/>
              <a:ext cx="522948" cy="391073"/>
            </a:xfrm>
            <a:prstGeom prst="rect">
              <a:avLst/>
            </a:prstGeom>
            <a:noFill/>
          </p:spPr>
          <p:txBody>
            <a:bodyPr wrap="none" rtlCol="0">
              <a:spAutoFit/>
            </a:bodyPr>
            <a:lstStyle/>
            <a:p>
              <a:r>
                <a:rPr lang="en-US" sz="1200" dirty="0"/>
                <a:t>P</a:t>
              </a:r>
              <a:r>
                <a:rPr lang="en-US" sz="1200" b="1" i="1" baseline="-25000" dirty="0"/>
                <a:t>3P</a:t>
              </a:r>
              <a:endParaRPr lang="el-GR" sz="1200" b="1" i="1" baseline="-25000" dirty="0"/>
            </a:p>
          </p:txBody>
        </p:sp>
        <p:cxnSp>
          <p:nvCxnSpPr>
            <p:cNvPr id="22" name="Straight Arrow Connector 21">
              <a:extLst>
                <a:ext uri="{FF2B5EF4-FFF2-40B4-BE49-F238E27FC236}">
                  <a16:creationId xmlns:a16="http://schemas.microsoft.com/office/drawing/2014/main" id="{B8D19C78-ED84-A4D8-3964-3A1B13E19A5A}"/>
                </a:ext>
              </a:extLst>
            </p:cNvPr>
            <p:cNvCxnSpPr>
              <a:cxnSpLocks/>
            </p:cNvCxnSpPr>
            <p:nvPr/>
          </p:nvCxnSpPr>
          <p:spPr>
            <a:xfrm flipV="1">
              <a:off x="4877395" y="3220521"/>
              <a:ext cx="0" cy="70617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23" name="Straight Arrow Connector 22">
              <a:extLst>
                <a:ext uri="{FF2B5EF4-FFF2-40B4-BE49-F238E27FC236}">
                  <a16:creationId xmlns:a16="http://schemas.microsoft.com/office/drawing/2014/main" id="{39FD1DFA-5A90-982E-FD9B-FB3664420B05}"/>
                </a:ext>
              </a:extLst>
            </p:cNvPr>
            <p:cNvCxnSpPr>
              <a:cxnSpLocks/>
            </p:cNvCxnSpPr>
            <p:nvPr/>
          </p:nvCxnSpPr>
          <p:spPr>
            <a:xfrm>
              <a:off x="5602292" y="3220521"/>
              <a:ext cx="0" cy="70617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24" name="TextBox 23">
              <a:extLst>
                <a:ext uri="{FF2B5EF4-FFF2-40B4-BE49-F238E27FC236}">
                  <a16:creationId xmlns:a16="http://schemas.microsoft.com/office/drawing/2014/main" id="{0DB0D841-DDF9-5F56-6A95-1CC1B8A03883}"/>
                </a:ext>
              </a:extLst>
            </p:cNvPr>
            <p:cNvSpPr txBox="1"/>
            <p:nvPr/>
          </p:nvSpPr>
          <p:spPr>
            <a:xfrm>
              <a:off x="5585426" y="3280998"/>
              <a:ext cx="527231" cy="391073"/>
            </a:xfrm>
            <a:prstGeom prst="rect">
              <a:avLst/>
            </a:prstGeom>
            <a:noFill/>
          </p:spPr>
          <p:txBody>
            <a:bodyPr wrap="none" rtlCol="0">
              <a:spAutoFit/>
            </a:bodyPr>
            <a:lstStyle/>
            <a:p>
              <a:r>
                <a:rPr lang="en-US" sz="1200" dirty="0"/>
                <a:t>P</a:t>
              </a:r>
              <a:r>
                <a:rPr lang="en-US" sz="1200" b="1" i="1" baseline="-25000" dirty="0"/>
                <a:t>3C</a:t>
              </a:r>
              <a:endParaRPr lang="el-GR" sz="1200" b="1" i="1" baseline="-25000" dirty="0"/>
            </a:p>
          </p:txBody>
        </p:sp>
        <p:sp>
          <p:nvSpPr>
            <p:cNvPr id="25" name="TextBox 24">
              <a:extLst>
                <a:ext uri="{FF2B5EF4-FFF2-40B4-BE49-F238E27FC236}">
                  <a16:creationId xmlns:a16="http://schemas.microsoft.com/office/drawing/2014/main" id="{AFB5D745-13C2-A0B7-F284-D6AB6798F872}"/>
                </a:ext>
              </a:extLst>
            </p:cNvPr>
            <p:cNvSpPr txBox="1"/>
            <p:nvPr/>
          </p:nvSpPr>
          <p:spPr>
            <a:xfrm>
              <a:off x="744483" y="3280998"/>
              <a:ext cx="522948" cy="391073"/>
            </a:xfrm>
            <a:prstGeom prst="rect">
              <a:avLst/>
            </a:prstGeom>
            <a:noFill/>
          </p:spPr>
          <p:txBody>
            <a:bodyPr wrap="none" rtlCol="0">
              <a:spAutoFit/>
            </a:bodyPr>
            <a:lstStyle/>
            <a:p>
              <a:r>
                <a:rPr lang="en-US" sz="1200" dirty="0"/>
                <a:t>P</a:t>
              </a:r>
              <a:r>
                <a:rPr lang="en-US" sz="1200" b="1" i="1" baseline="-25000" dirty="0"/>
                <a:t>2P</a:t>
              </a:r>
              <a:endParaRPr lang="el-GR" sz="1200" b="1" i="1" baseline="-25000" dirty="0"/>
            </a:p>
          </p:txBody>
        </p:sp>
        <p:cxnSp>
          <p:nvCxnSpPr>
            <p:cNvPr id="26" name="Straight Arrow Connector 25">
              <a:extLst>
                <a:ext uri="{FF2B5EF4-FFF2-40B4-BE49-F238E27FC236}">
                  <a16:creationId xmlns:a16="http://schemas.microsoft.com/office/drawing/2014/main" id="{420843D0-10F0-A44D-4025-94975899ACE0}"/>
                </a:ext>
              </a:extLst>
            </p:cNvPr>
            <p:cNvCxnSpPr>
              <a:cxnSpLocks/>
            </p:cNvCxnSpPr>
            <p:nvPr/>
          </p:nvCxnSpPr>
          <p:spPr>
            <a:xfrm flipV="1">
              <a:off x="1253861" y="3222312"/>
              <a:ext cx="0" cy="70617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27" name="Straight Arrow Connector 26">
              <a:extLst>
                <a:ext uri="{FF2B5EF4-FFF2-40B4-BE49-F238E27FC236}">
                  <a16:creationId xmlns:a16="http://schemas.microsoft.com/office/drawing/2014/main" id="{0B194707-75D0-D400-25D4-7F3752DFEAB5}"/>
                </a:ext>
              </a:extLst>
            </p:cNvPr>
            <p:cNvCxnSpPr>
              <a:cxnSpLocks/>
            </p:cNvCxnSpPr>
            <p:nvPr/>
          </p:nvCxnSpPr>
          <p:spPr>
            <a:xfrm>
              <a:off x="1978758" y="3222312"/>
              <a:ext cx="0" cy="70617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28" name="TextBox 27">
              <a:extLst>
                <a:ext uri="{FF2B5EF4-FFF2-40B4-BE49-F238E27FC236}">
                  <a16:creationId xmlns:a16="http://schemas.microsoft.com/office/drawing/2014/main" id="{19DB88A6-F57B-6898-B48E-1D879693AD91}"/>
                </a:ext>
              </a:extLst>
            </p:cNvPr>
            <p:cNvSpPr txBox="1"/>
            <p:nvPr/>
          </p:nvSpPr>
          <p:spPr>
            <a:xfrm>
              <a:off x="1961892" y="3282789"/>
              <a:ext cx="527231" cy="391073"/>
            </a:xfrm>
            <a:prstGeom prst="rect">
              <a:avLst/>
            </a:prstGeom>
            <a:noFill/>
          </p:spPr>
          <p:txBody>
            <a:bodyPr wrap="none" rtlCol="0">
              <a:spAutoFit/>
            </a:bodyPr>
            <a:lstStyle/>
            <a:p>
              <a:r>
                <a:rPr lang="en-US" sz="1200" dirty="0"/>
                <a:t>P</a:t>
              </a:r>
              <a:r>
                <a:rPr lang="en-US" sz="1200" b="1" i="1" baseline="-25000" dirty="0"/>
                <a:t>2C</a:t>
              </a:r>
              <a:endParaRPr lang="el-GR" sz="1200" b="1" i="1" baseline="-25000" dirty="0"/>
            </a:p>
          </p:txBody>
        </p:sp>
        <p:sp>
          <p:nvSpPr>
            <p:cNvPr id="29" name="TextBox 28">
              <a:extLst>
                <a:ext uri="{FF2B5EF4-FFF2-40B4-BE49-F238E27FC236}">
                  <a16:creationId xmlns:a16="http://schemas.microsoft.com/office/drawing/2014/main" id="{875EF634-8320-C8E3-9E3B-8494CD670A16}"/>
                </a:ext>
              </a:extLst>
            </p:cNvPr>
            <p:cNvSpPr txBox="1"/>
            <p:nvPr/>
          </p:nvSpPr>
          <p:spPr>
            <a:xfrm>
              <a:off x="556218" y="720762"/>
              <a:ext cx="3590289" cy="327799"/>
            </a:xfrm>
            <a:prstGeom prst="rect">
              <a:avLst/>
            </a:prstGeom>
            <a:noFill/>
          </p:spPr>
          <p:txBody>
            <a:bodyPr wrap="none" rtlCol="0">
              <a:spAutoFit/>
            </a:bodyPr>
            <a:lstStyle/>
            <a:p>
              <a:r>
                <a:rPr lang="el-GR" sz="1400" i="1" dirty="0"/>
                <a:t>Σύστημα Μεταφοράς ή Δίκτυο Διανομής</a:t>
              </a:r>
            </a:p>
          </p:txBody>
        </p:sp>
      </p:grpSp>
      <p:pic>
        <p:nvPicPr>
          <p:cNvPr id="31" name="Picture 30">
            <a:extLst>
              <a:ext uri="{FF2B5EF4-FFF2-40B4-BE49-F238E27FC236}">
                <a16:creationId xmlns:a16="http://schemas.microsoft.com/office/drawing/2014/main" id="{0BAFEABE-5208-FA3A-1554-998FB829C1BF}"/>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462188" y="189396"/>
            <a:ext cx="1207458" cy="1207458"/>
          </a:xfrm>
          <a:prstGeom prst="rect">
            <a:avLst/>
          </a:prstGeom>
          <a:noFill/>
        </p:spPr>
      </p:pic>
      <p:sp>
        <p:nvSpPr>
          <p:cNvPr id="32" name="Title 4">
            <a:extLst>
              <a:ext uri="{FF2B5EF4-FFF2-40B4-BE49-F238E27FC236}">
                <a16:creationId xmlns:a16="http://schemas.microsoft.com/office/drawing/2014/main" id="{8739F4FE-6F64-0EAF-224B-D7C405733518}"/>
              </a:ext>
            </a:extLst>
          </p:cNvPr>
          <p:cNvSpPr txBox="1">
            <a:spLocks/>
          </p:cNvSpPr>
          <p:nvPr/>
        </p:nvSpPr>
        <p:spPr>
          <a:xfrm>
            <a:off x="2480331" y="409894"/>
            <a:ext cx="8147782" cy="986960"/>
          </a:xfrm>
          <a:prstGeom prst="rect">
            <a:avLst/>
          </a:prstGeom>
          <a:noFill/>
        </p:spPr>
        <p:txBody>
          <a:bodyPr vert="horz" lIns="91440" tIns="45720" rIns="91440" bIns="45720" rtlCol="0" anchor="ctr">
            <a:normAutofit fontScale="9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l-GR" sz="3600" cap="small" dirty="0" err="1">
                <a:ln w="0"/>
                <a:solidFill>
                  <a:srgbClr val="005FBD"/>
                </a:solidFill>
                <a:latin typeface="Century" panose="02040604050505020304" pitchFamily="18" charset="0"/>
                <a:ea typeface="+mn-ea"/>
                <a:cs typeface="Calibri Light" panose="020F0302020204030204" pitchFamily="34" charset="0"/>
              </a:rPr>
              <a:t>Αποθηκευση</a:t>
            </a:r>
            <a:r>
              <a:rPr lang="el-GR" sz="3600" cap="small" dirty="0">
                <a:ln w="0"/>
                <a:solidFill>
                  <a:srgbClr val="005FBD"/>
                </a:solidFill>
                <a:latin typeface="Century" panose="02040604050505020304" pitchFamily="18" charset="0"/>
                <a:ea typeface="+mn-ea"/>
                <a:cs typeface="Calibri Light" panose="020F0302020204030204" pitchFamily="34" charset="0"/>
              </a:rPr>
              <a:t> &amp; </a:t>
            </a:r>
            <a:r>
              <a:rPr lang="el-GR" sz="3600" cap="small" dirty="0" err="1">
                <a:ln w="0"/>
                <a:solidFill>
                  <a:srgbClr val="005FBD"/>
                </a:solidFill>
                <a:latin typeface="Century" panose="02040604050505020304" pitchFamily="18" charset="0"/>
                <a:ea typeface="+mn-ea"/>
                <a:cs typeface="Calibri Light" panose="020F0302020204030204" pitchFamily="34" charset="0"/>
              </a:rPr>
              <a:t>Εγγυησεισ</a:t>
            </a:r>
            <a:r>
              <a:rPr lang="el-GR" sz="3600" cap="small" dirty="0">
                <a:ln w="0"/>
                <a:solidFill>
                  <a:srgbClr val="005FBD"/>
                </a:solidFill>
                <a:latin typeface="Century" panose="02040604050505020304" pitchFamily="18" charset="0"/>
                <a:ea typeface="+mn-ea"/>
                <a:cs typeface="Calibri Light" panose="020F0302020204030204" pitchFamily="34" charset="0"/>
              </a:rPr>
              <a:t> </a:t>
            </a:r>
            <a:r>
              <a:rPr lang="el-GR" cap="small" dirty="0" err="1">
                <a:ln w="0"/>
                <a:solidFill>
                  <a:srgbClr val="005FBD"/>
                </a:solidFill>
                <a:latin typeface="Century" panose="02040604050505020304" pitchFamily="18" charset="0"/>
                <a:ea typeface="+mn-ea"/>
                <a:cs typeface="Calibri Light" panose="020F0302020204030204" pitchFamily="34" charset="0"/>
              </a:rPr>
              <a:t>π</a:t>
            </a:r>
            <a:r>
              <a:rPr lang="el-GR" sz="3600" cap="small" dirty="0" err="1">
                <a:ln w="0"/>
                <a:solidFill>
                  <a:srgbClr val="005FBD"/>
                </a:solidFill>
                <a:latin typeface="Century" panose="02040604050505020304" pitchFamily="18" charset="0"/>
                <a:ea typeface="+mn-ea"/>
                <a:cs typeface="Calibri Light" panose="020F0302020204030204" pitchFamily="34" charset="0"/>
              </a:rPr>
              <a:t>ροελευσησ</a:t>
            </a:r>
            <a:r>
              <a:rPr lang="el-GR" sz="3600" cap="small" dirty="0">
                <a:ln w="0"/>
                <a:solidFill>
                  <a:srgbClr val="005FBD"/>
                </a:solidFill>
                <a:latin typeface="Century" panose="02040604050505020304" pitchFamily="18" charset="0"/>
                <a:ea typeface="+mn-ea"/>
                <a:cs typeface="Calibri Light" panose="020F0302020204030204" pitchFamily="34" charset="0"/>
              </a:rPr>
              <a:t> </a:t>
            </a:r>
          </a:p>
        </p:txBody>
      </p:sp>
      <p:cxnSp>
        <p:nvCxnSpPr>
          <p:cNvPr id="33" name="Straight Connector 32">
            <a:extLst>
              <a:ext uri="{FF2B5EF4-FFF2-40B4-BE49-F238E27FC236}">
                <a16:creationId xmlns:a16="http://schemas.microsoft.com/office/drawing/2014/main" id="{A50BE57E-E174-83DB-44A4-8B125872A821}"/>
              </a:ext>
            </a:extLst>
          </p:cNvPr>
          <p:cNvCxnSpPr>
            <a:cxnSpLocks/>
          </p:cNvCxnSpPr>
          <p:nvPr/>
        </p:nvCxnSpPr>
        <p:spPr>
          <a:xfrm flipV="1">
            <a:off x="0" y="1590806"/>
            <a:ext cx="12192000" cy="100208"/>
          </a:xfrm>
          <a:prstGeom prst="line">
            <a:avLst/>
          </a:prstGeom>
        </p:spPr>
        <p:style>
          <a:lnRef idx="3">
            <a:schemeClr val="accent6"/>
          </a:lnRef>
          <a:fillRef idx="0">
            <a:schemeClr val="accent6"/>
          </a:fillRef>
          <a:effectRef idx="2">
            <a:schemeClr val="accent6"/>
          </a:effectRef>
          <a:fontRef idx="minor">
            <a:schemeClr val="tx1"/>
          </a:fontRef>
        </p:style>
      </p:cxnSp>
      <p:sp>
        <p:nvSpPr>
          <p:cNvPr id="37" name="TextBox 36">
            <a:extLst>
              <a:ext uri="{FF2B5EF4-FFF2-40B4-BE49-F238E27FC236}">
                <a16:creationId xmlns:a16="http://schemas.microsoft.com/office/drawing/2014/main" id="{EC80A50E-55BB-C721-CF47-CB8AE0FC598C}"/>
              </a:ext>
            </a:extLst>
          </p:cNvPr>
          <p:cNvSpPr txBox="1"/>
          <p:nvPr/>
        </p:nvSpPr>
        <p:spPr>
          <a:xfrm>
            <a:off x="7603052" y="2320766"/>
            <a:ext cx="4234044" cy="3970318"/>
          </a:xfrm>
          <a:prstGeom prst="rect">
            <a:avLst/>
          </a:prstGeom>
          <a:noFill/>
        </p:spPr>
        <p:txBody>
          <a:bodyPr wrap="square" rtlCol="0">
            <a:spAutoFit/>
          </a:bodyPr>
          <a:lstStyle/>
          <a:p>
            <a:endParaRPr lang="el-GR" dirty="0">
              <a:latin typeface="Calibri" panose="020F0502020204030204" pitchFamily="34" charset="0"/>
              <a:cs typeface="Calibri" panose="020F0502020204030204" pitchFamily="34" charset="0"/>
            </a:endParaRPr>
          </a:p>
          <a:p>
            <a:r>
              <a:rPr lang="en-US" dirty="0">
                <a:latin typeface="Calibri" panose="020F0502020204030204" pitchFamily="34" charset="0"/>
                <a:cs typeface="Calibri" panose="020F0502020204030204" pitchFamily="34" charset="0"/>
              </a:rPr>
              <a:t>EECS® Rules</a:t>
            </a:r>
            <a:r>
              <a:rPr lang="el-GR" dirty="0">
                <a:latin typeface="Calibri" panose="020F0502020204030204" pitchFamily="34" charset="0"/>
                <a:cs typeface="Calibri" panose="020F0502020204030204" pitchFamily="34" charset="0"/>
              </a:rPr>
              <a:t> : ειδική σήμανση</a:t>
            </a:r>
            <a:endParaRPr lang="en-US" dirty="0">
              <a:latin typeface="Calibri" panose="020F0502020204030204" pitchFamily="34" charset="0"/>
              <a:cs typeface="Calibri" panose="020F0502020204030204" pitchFamily="34" charset="0"/>
            </a:endParaRPr>
          </a:p>
          <a:p>
            <a:pPr algn="r"/>
            <a:endParaRPr lang="el-GR" dirty="0">
              <a:latin typeface="Calibri" panose="020F0502020204030204" pitchFamily="34" charset="0"/>
              <a:cs typeface="Calibri" panose="020F0502020204030204" pitchFamily="34" charset="0"/>
            </a:endParaRPr>
          </a:p>
          <a:p>
            <a:r>
              <a:rPr lang="en-US" dirty="0">
                <a:latin typeface="Calibri" panose="020F0502020204030204" pitchFamily="34" charset="0"/>
                <a:cs typeface="Calibri" panose="020F0502020204030204" pitchFamily="34" charset="0"/>
              </a:rPr>
              <a:t>S 01 00 00 00 00</a:t>
            </a:r>
            <a:r>
              <a:rPr lang="el-GR" dirty="0">
                <a:latin typeface="Calibri" panose="020F0502020204030204" pitchFamily="34" charset="0"/>
                <a:cs typeface="Calibri" panose="020F0502020204030204" pitchFamily="34" charset="0"/>
              </a:rPr>
              <a:t> </a:t>
            </a:r>
          </a:p>
          <a:p>
            <a:r>
              <a:rPr lang="en-US" dirty="0">
                <a:latin typeface="Calibri" panose="020F0502020204030204" pitchFamily="34" charset="0"/>
                <a:cs typeface="Calibri" panose="020F0502020204030204" pitchFamily="34" charset="0"/>
              </a:rPr>
              <a:t>Unspecified if energy is released from onsite storage or not</a:t>
            </a:r>
          </a:p>
          <a:p>
            <a:endParaRPr lang="en-US" dirty="0">
              <a:latin typeface="Calibri" panose="020F0502020204030204" pitchFamily="34" charset="0"/>
              <a:cs typeface="Calibri" panose="020F0502020204030204" pitchFamily="34" charset="0"/>
            </a:endParaRPr>
          </a:p>
          <a:p>
            <a:r>
              <a:rPr lang="en-US" dirty="0">
                <a:latin typeface="Calibri" panose="020F0502020204030204" pitchFamily="34" charset="0"/>
                <a:cs typeface="Calibri" panose="020F0502020204030204" pitchFamily="34" charset="0"/>
              </a:rPr>
              <a:t>S 01 01 00 00 00 </a:t>
            </a:r>
          </a:p>
          <a:p>
            <a:r>
              <a:rPr lang="en-US" dirty="0">
                <a:latin typeface="Calibri" panose="020F0502020204030204" pitchFamily="34" charset="0"/>
                <a:cs typeface="Calibri" panose="020F0502020204030204" pitchFamily="34" charset="0"/>
              </a:rPr>
              <a:t>energy not released from storage</a:t>
            </a:r>
          </a:p>
          <a:p>
            <a:endParaRPr lang="en-US" dirty="0">
              <a:latin typeface="Calibri" panose="020F0502020204030204" pitchFamily="34" charset="0"/>
              <a:cs typeface="Calibri" panose="020F0502020204030204" pitchFamily="34" charset="0"/>
            </a:endParaRPr>
          </a:p>
          <a:p>
            <a:endParaRPr lang="en-US" dirty="0">
              <a:latin typeface="Calibri" panose="020F0502020204030204" pitchFamily="34" charset="0"/>
              <a:cs typeface="Calibri" panose="020F0502020204030204" pitchFamily="34" charset="0"/>
            </a:endParaRPr>
          </a:p>
          <a:p>
            <a:r>
              <a:rPr lang="en-US" dirty="0">
                <a:latin typeface="Calibri" panose="020F0502020204030204" pitchFamily="34" charset="0"/>
                <a:cs typeface="Calibri" panose="020F0502020204030204" pitchFamily="34" charset="0"/>
              </a:rPr>
              <a:t>S 01 02 00 00 01</a:t>
            </a:r>
          </a:p>
          <a:p>
            <a:r>
              <a:rPr lang="en-US" dirty="0">
                <a:latin typeface="Calibri" panose="020F0502020204030204" pitchFamily="34" charset="0"/>
                <a:cs typeface="Calibri" panose="020F0502020204030204" pitchFamily="34" charset="0"/>
              </a:rPr>
              <a:t>energy released from onsite storage</a:t>
            </a:r>
          </a:p>
          <a:p>
            <a:endParaRPr lang="en-US" dirty="0">
              <a:latin typeface="Calibri" panose="020F0502020204030204" pitchFamily="34" charset="0"/>
              <a:cs typeface="Calibri" panose="020F0502020204030204" pitchFamily="34" charset="0"/>
            </a:endParaRPr>
          </a:p>
        </p:txBody>
      </p:sp>
      <mc:AlternateContent xmlns:mc="http://schemas.openxmlformats.org/markup-compatibility/2006" xmlns:a14="http://schemas.microsoft.com/office/drawing/2010/main">
        <mc:Choice Requires="a14">
          <p:sp>
            <p:nvSpPr>
              <p:cNvPr id="38" name="TextBox 37">
                <a:extLst>
                  <a:ext uri="{FF2B5EF4-FFF2-40B4-BE49-F238E27FC236}">
                    <a16:creationId xmlns:a16="http://schemas.microsoft.com/office/drawing/2014/main" id="{C8FD1179-50D2-9FEF-EA73-469DC6FFAF45}"/>
                  </a:ext>
                </a:extLst>
              </p:cNvPr>
              <p:cNvSpPr txBox="1"/>
              <p:nvPr/>
            </p:nvSpPr>
            <p:spPr>
              <a:xfrm>
                <a:off x="5892549" y="3270157"/>
                <a:ext cx="1007263"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𝑃</m:t>
                          </m:r>
                        </m:e>
                        <m:sub>
                          <m:r>
                            <a:rPr lang="en-US" b="0" i="1" smtClean="0">
                              <a:latin typeface="Cambria Math" panose="02040503050406030204" pitchFamily="18" charset="0"/>
                            </a:rPr>
                            <m:t>1</m:t>
                          </m:r>
                          <m:r>
                            <a:rPr lang="en-US" b="0" i="1" smtClean="0">
                              <a:latin typeface="Cambria Math" panose="02040503050406030204" pitchFamily="18" charset="0"/>
                            </a:rPr>
                            <m:t>𝑃</m:t>
                          </m:r>
                        </m:sub>
                      </m:sSub>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𝑃</m:t>
                          </m:r>
                        </m:e>
                        <m:sub>
                          <m:r>
                            <a:rPr lang="en-US" b="0" i="1" smtClean="0">
                              <a:latin typeface="Cambria Math" panose="02040503050406030204" pitchFamily="18" charset="0"/>
                            </a:rPr>
                            <m:t>1</m:t>
                          </m:r>
                          <m:r>
                            <a:rPr lang="en-US" b="0" i="1" smtClean="0">
                              <a:latin typeface="Cambria Math" panose="02040503050406030204" pitchFamily="18" charset="0"/>
                            </a:rPr>
                            <m:t>𝐶</m:t>
                          </m:r>
                        </m:sub>
                      </m:sSub>
                    </m:oMath>
                  </m:oMathPara>
                </a14:m>
                <a:endParaRPr lang="el-GR" dirty="0"/>
              </a:p>
            </p:txBody>
          </p:sp>
        </mc:Choice>
        <mc:Fallback xmlns="">
          <p:sp>
            <p:nvSpPr>
              <p:cNvPr id="38" name="TextBox 37">
                <a:extLst>
                  <a:ext uri="{FF2B5EF4-FFF2-40B4-BE49-F238E27FC236}">
                    <a16:creationId xmlns:a16="http://schemas.microsoft.com/office/drawing/2014/main" id="{C8FD1179-50D2-9FEF-EA73-469DC6FFAF45}"/>
                  </a:ext>
                </a:extLst>
              </p:cNvPr>
              <p:cNvSpPr txBox="1">
                <a:spLocks noRot="1" noChangeAspect="1" noMove="1" noResize="1" noEditPoints="1" noAdjustHandles="1" noChangeArrowheads="1" noChangeShapeType="1" noTextEdit="1"/>
              </p:cNvSpPr>
              <p:nvPr/>
            </p:nvSpPr>
            <p:spPr>
              <a:xfrm>
                <a:off x="5892549" y="3270157"/>
                <a:ext cx="1007263" cy="276999"/>
              </a:xfrm>
              <a:prstGeom prst="rect">
                <a:avLst/>
              </a:prstGeom>
              <a:blipFill>
                <a:blip r:embed="rId6"/>
                <a:stretch>
                  <a:fillRect l="-4848" r="-606" b="-17391"/>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40" name="TextBox 39">
                <a:extLst>
                  <a:ext uri="{FF2B5EF4-FFF2-40B4-BE49-F238E27FC236}">
                    <a16:creationId xmlns:a16="http://schemas.microsoft.com/office/drawing/2014/main" id="{0C7E77A2-DA4A-9F64-118C-0E2C102EBFB6}"/>
                  </a:ext>
                </a:extLst>
              </p:cNvPr>
              <p:cNvSpPr txBox="1"/>
              <p:nvPr/>
            </p:nvSpPr>
            <p:spPr>
              <a:xfrm>
                <a:off x="5536210" y="4108467"/>
                <a:ext cx="2282868" cy="657616"/>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𝑃</m:t>
                          </m:r>
                        </m:e>
                        <m:sub>
                          <m:r>
                            <a:rPr lang="en-US" b="0" i="1" smtClean="0">
                              <a:latin typeface="Cambria Math" panose="02040503050406030204" pitchFamily="18" charset="0"/>
                            </a:rPr>
                            <m:t>1</m:t>
                          </m:r>
                          <m:r>
                            <a:rPr lang="en-US" b="0" i="1" smtClean="0">
                              <a:latin typeface="Cambria Math" panose="02040503050406030204" pitchFamily="18" charset="0"/>
                            </a:rPr>
                            <m:t>𝑃</m:t>
                          </m:r>
                        </m:sub>
                      </m:sSub>
                      <m:r>
                        <a:rPr lang="en-US" b="0" i="1" smtClean="0">
                          <a:latin typeface="Cambria Math" panose="02040503050406030204" pitchFamily="18" charset="0"/>
                        </a:rPr>
                        <m:t>∗</m:t>
                      </m:r>
                      <m:f>
                        <m:fPr>
                          <m:ctrlPr>
                            <a:rPr lang="en-US" b="0" i="1" smtClean="0">
                              <a:latin typeface="Cambria Math" panose="02040503050406030204" pitchFamily="18" charset="0"/>
                            </a:rPr>
                          </m:ctrlPr>
                        </m:fPr>
                        <m:num>
                          <m:sSub>
                            <m:sSubPr>
                              <m:ctrlPr>
                                <a:rPr lang="en-US" b="0" i="1" smtClean="0">
                                  <a:latin typeface="Cambria Math" panose="02040503050406030204" pitchFamily="18" charset="0"/>
                                </a:rPr>
                              </m:ctrlPr>
                            </m:sSubPr>
                            <m:e>
                              <m:r>
                                <a:rPr lang="en-US" b="0" i="1" smtClean="0">
                                  <a:latin typeface="Cambria Math" panose="02040503050406030204" pitchFamily="18" charset="0"/>
                                </a:rPr>
                                <m:t>𝑃</m:t>
                              </m:r>
                            </m:e>
                            <m:sub>
                              <m:r>
                                <a:rPr lang="en-US" b="0" i="1" smtClean="0">
                                  <a:latin typeface="Cambria Math" panose="02040503050406030204" pitchFamily="18" charset="0"/>
                                </a:rPr>
                                <m:t>2</m:t>
                              </m:r>
                              <m:r>
                                <a:rPr lang="en-US" b="0" i="1" smtClean="0">
                                  <a:latin typeface="Cambria Math" panose="02040503050406030204" pitchFamily="18" charset="0"/>
                                </a:rPr>
                                <m:t>𝑃</m:t>
                              </m:r>
                            </m:sub>
                          </m:sSub>
                        </m:num>
                        <m:den>
                          <m:sSub>
                            <m:sSubPr>
                              <m:ctrlPr>
                                <a:rPr lang="en-US" b="0" i="1" smtClean="0">
                                  <a:latin typeface="Cambria Math" panose="02040503050406030204" pitchFamily="18" charset="0"/>
                                </a:rPr>
                              </m:ctrlPr>
                            </m:sSubPr>
                            <m:e>
                              <m:r>
                                <a:rPr lang="en-US" b="0" i="1" smtClean="0">
                                  <a:latin typeface="Cambria Math" panose="02040503050406030204" pitchFamily="18" charset="0"/>
                                </a:rPr>
                                <m:t>𝑃</m:t>
                              </m:r>
                            </m:e>
                            <m:sub>
                              <m:r>
                                <a:rPr lang="en-US" b="0" i="1" smtClean="0">
                                  <a:latin typeface="Cambria Math" panose="02040503050406030204" pitchFamily="18" charset="0"/>
                                </a:rPr>
                                <m:t>2</m:t>
                              </m:r>
                              <m:r>
                                <a:rPr lang="en-US" b="0" i="1" smtClean="0">
                                  <a:latin typeface="Cambria Math" panose="02040503050406030204" pitchFamily="18" charset="0"/>
                                </a:rPr>
                                <m:t>𝑃</m:t>
                              </m:r>
                            </m:sub>
                          </m:sSub>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𝑃</m:t>
                              </m:r>
                            </m:e>
                            <m:sub>
                              <m:r>
                                <a:rPr lang="en-US" b="0" i="1" smtClean="0">
                                  <a:latin typeface="Cambria Math" panose="02040503050406030204" pitchFamily="18" charset="0"/>
                                </a:rPr>
                                <m:t>3</m:t>
                              </m:r>
                              <m:r>
                                <a:rPr lang="en-US" b="0" i="1" smtClean="0">
                                  <a:latin typeface="Cambria Math" panose="02040503050406030204" pitchFamily="18" charset="0"/>
                                </a:rPr>
                                <m:t>𝑃</m:t>
                              </m:r>
                            </m:sub>
                          </m:sSub>
                        </m:den>
                      </m:f>
                    </m:oMath>
                  </m:oMathPara>
                </a14:m>
                <a:endParaRPr lang="el-GR" dirty="0"/>
              </a:p>
            </p:txBody>
          </p:sp>
        </mc:Choice>
        <mc:Fallback xmlns="">
          <p:sp>
            <p:nvSpPr>
              <p:cNvPr id="40" name="TextBox 39">
                <a:extLst>
                  <a:ext uri="{FF2B5EF4-FFF2-40B4-BE49-F238E27FC236}">
                    <a16:creationId xmlns:a16="http://schemas.microsoft.com/office/drawing/2014/main" id="{0C7E77A2-DA4A-9F64-118C-0E2C102EBFB6}"/>
                  </a:ext>
                </a:extLst>
              </p:cNvPr>
              <p:cNvSpPr txBox="1">
                <a:spLocks noRot="1" noChangeAspect="1" noMove="1" noResize="1" noEditPoints="1" noAdjustHandles="1" noChangeArrowheads="1" noChangeShapeType="1" noTextEdit="1"/>
              </p:cNvSpPr>
              <p:nvPr/>
            </p:nvSpPr>
            <p:spPr>
              <a:xfrm>
                <a:off x="5536210" y="4108467"/>
                <a:ext cx="2282868" cy="657616"/>
              </a:xfrm>
              <a:prstGeom prst="rect">
                <a:avLst/>
              </a:prstGeom>
              <a:blipFill>
                <a:blip r:embed="rId7"/>
                <a:stretch>
                  <a:fillRect/>
                </a:stretch>
              </a:blipFill>
            </p:spPr>
            <p:txBody>
              <a:bodyPr/>
              <a:lstStyle/>
              <a:p>
                <a:r>
                  <a:rPr lang="el-GR">
                    <a:noFill/>
                  </a:rPr>
                  <a:t> </a:t>
                </a:r>
              </a:p>
            </p:txBody>
          </p:sp>
        </mc:Fallback>
      </mc:AlternateContent>
      <mc:AlternateContent xmlns:mc="http://schemas.openxmlformats.org/markup-compatibility/2006" xmlns:a14="http://schemas.microsoft.com/office/drawing/2010/main">
        <mc:Choice Requires="a14">
          <p:sp>
            <p:nvSpPr>
              <p:cNvPr id="41" name="TextBox 40">
                <a:extLst>
                  <a:ext uri="{FF2B5EF4-FFF2-40B4-BE49-F238E27FC236}">
                    <a16:creationId xmlns:a16="http://schemas.microsoft.com/office/drawing/2014/main" id="{02F0D156-22C4-733B-314A-8BA4F6CFD784}"/>
                  </a:ext>
                </a:extLst>
              </p:cNvPr>
              <p:cNvSpPr txBox="1"/>
              <p:nvPr/>
            </p:nvSpPr>
            <p:spPr>
              <a:xfrm>
                <a:off x="5465616" y="5199775"/>
                <a:ext cx="2282868" cy="657616"/>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𝑃</m:t>
                          </m:r>
                        </m:e>
                        <m:sub>
                          <m:r>
                            <a:rPr lang="en-US" b="0" i="1" smtClean="0">
                              <a:latin typeface="Cambria Math" panose="02040503050406030204" pitchFamily="18" charset="0"/>
                            </a:rPr>
                            <m:t>1</m:t>
                          </m:r>
                          <m:r>
                            <a:rPr lang="en-US" b="0" i="1" smtClean="0">
                              <a:latin typeface="Cambria Math" panose="02040503050406030204" pitchFamily="18" charset="0"/>
                            </a:rPr>
                            <m:t>𝑃</m:t>
                          </m:r>
                        </m:sub>
                      </m:sSub>
                      <m:r>
                        <a:rPr lang="en-US" b="0" i="1" smtClean="0">
                          <a:latin typeface="Cambria Math" panose="02040503050406030204" pitchFamily="18" charset="0"/>
                        </a:rPr>
                        <m:t>∗</m:t>
                      </m:r>
                      <m:f>
                        <m:fPr>
                          <m:ctrlPr>
                            <a:rPr lang="en-US" b="0" i="1" smtClean="0">
                              <a:latin typeface="Cambria Math" panose="02040503050406030204" pitchFamily="18" charset="0"/>
                            </a:rPr>
                          </m:ctrlPr>
                        </m:fPr>
                        <m:num>
                          <m:sSub>
                            <m:sSubPr>
                              <m:ctrlPr>
                                <a:rPr lang="en-US" b="0" i="1" smtClean="0">
                                  <a:latin typeface="Cambria Math" panose="02040503050406030204" pitchFamily="18" charset="0"/>
                                </a:rPr>
                              </m:ctrlPr>
                            </m:sSubPr>
                            <m:e>
                              <m:r>
                                <a:rPr lang="en-US" b="0" i="1" smtClean="0">
                                  <a:latin typeface="Cambria Math" panose="02040503050406030204" pitchFamily="18" charset="0"/>
                                </a:rPr>
                                <m:t>𝑃</m:t>
                              </m:r>
                            </m:e>
                            <m:sub>
                              <m:r>
                                <a:rPr lang="en-US" b="0" i="1" smtClean="0">
                                  <a:latin typeface="Cambria Math" panose="02040503050406030204" pitchFamily="18" charset="0"/>
                                </a:rPr>
                                <m:t>3</m:t>
                              </m:r>
                              <m:r>
                                <a:rPr lang="en-US" b="0" i="1" smtClean="0">
                                  <a:latin typeface="Cambria Math" panose="02040503050406030204" pitchFamily="18" charset="0"/>
                                </a:rPr>
                                <m:t>𝑃</m:t>
                              </m:r>
                            </m:sub>
                          </m:sSub>
                        </m:num>
                        <m:den>
                          <m:sSub>
                            <m:sSubPr>
                              <m:ctrlPr>
                                <a:rPr lang="en-US" b="0" i="1" smtClean="0">
                                  <a:latin typeface="Cambria Math" panose="02040503050406030204" pitchFamily="18" charset="0"/>
                                </a:rPr>
                              </m:ctrlPr>
                            </m:sSubPr>
                            <m:e>
                              <m:r>
                                <a:rPr lang="en-US" b="0" i="1" smtClean="0">
                                  <a:latin typeface="Cambria Math" panose="02040503050406030204" pitchFamily="18" charset="0"/>
                                </a:rPr>
                                <m:t>𝑃</m:t>
                              </m:r>
                            </m:e>
                            <m:sub>
                              <m:r>
                                <a:rPr lang="en-US" b="0" i="1" smtClean="0">
                                  <a:latin typeface="Cambria Math" panose="02040503050406030204" pitchFamily="18" charset="0"/>
                                </a:rPr>
                                <m:t>2</m:t>
                              </m:r>
                              <m:r>
                                <a:rPr lang="en-US" b="0" i="1" smtClean="0">
                                  <a:latin typeface="Cambria Math" panose="02040503050406030204" pitchFamily="18" charset="0"/>
                                </a:rPr>
                                <m:t>𝑃</m:t>
                              </m:r>
                            </m:sub>
                          </m:sSub>
                          <m:r>
                            <a:rPr lang="en-US" b="0" i="1" smtClean="0">
                              <a:latin typeface="Cambria Math" panose="02040503050406030204" pitchFamily="18" charset="0"/>
                            </a:rPr>
                            <m:t>+</m:t>
                          </m:r>
                          <m:sSub>
                            <m:sSubPr>
                              <m:ctrlPr>
                                <a:rPr lang="en-US" b="0" i="1" smtClean="0">
                                  <a:latin typeface="Cambria Math" panose="02040503050406030204" pitchFamily="18" charset="0"/>
                                </a:rPr>
                              </m:ctrlPr>
                            </m:sSubPr>
                            <m:e>
                              <m:r>
                                <a:rPr lang="en-US" b="0" i="1" smtClean="0">
                                  <a:latin typeface="Cambria Math" panose="02040503050406030204" pitchFamily="18" charset="0"/>
                                </a:rPr>
                                <m:t>𝑃</m:t>
                              </m:r>
                            </m:e>
                            <m:sub>
                              <m:r>
                                <a:rPr lang="en-US" b="0" i="1" smtClean="0">
                                  <a:latin typeface="Cambria Math" panose="02040503050406030204" pitchFamily="18" charset="0"/>
                                </a:rPr>
                                <m:t>3</m:t>
                              </m:r>
                              <m:r>
                                <a:rPr lang="en-US" b="0" i="1" smtClean="0">
                                  <a:latin typeface="Cambria Math" panose="02040503050406030204" pitchFamily="18" charset="0"/>
                                </a:rPr>
                                <m:t>𝑃</m:t>
                              </m:r>
                            </m:sub>
                          </m:sSub>
                        </m:den>
                      </m:f>
                    </m:oMath>
                  </m:oMathPara>
                </a14:m>
                <a:endParaRPr lang="el-GR" dirty="0"/>
              </a:p>
            </p:txBody>
          </p:sp>
        </mc:Choice>
        <mc:Fallback xmlns="">
          <p:sp>
            <p:nvSpPr>
              <p:cNvPr id="41" name="TextBox 40">
                <a:extLst>
                  <a:ext uri="{FF2B5EF4-FFF2-40B4-BE49-F238E27FC236}">
                    <a16:creationId xmlns:a16="http://schemas.microsoft.com/office/drawing/2014/main" id="{02F0D156-22C4-733B-314A-8BA4F6CFD784}"/>
                  </a:ext>
                </a:extLst>
              </p:cNvPr>
              <p:cNvSpPr txBox="1">
                <a:spLocks noRot="1" noChangeAspect="1" noMove="1" noResize="1" noEditPoints="1" noAdjustHandles="1" noChangeArrowheads="1" noChangeShapeType="1" noTextEdit="1"/>
              </p:cNvSpPr>
              <p:nvPr/>
            </p:nvSpPr>
            <p:spPr>
              <a:xfrm>
                <a:off x="5465616" y="5199775"/>
                <a:ext cx="2282868" cy="657616"/>
              </a:xfrm>
              <a:prstGeom prst="rect">
                <a:avLst/>
              </a:prstGeom>
              <a:blipFill>
                <a:blip r:embed="rId8"/>
                <a:stretch>
                  <a:fillRect/>
                </a:stretch>
              </a:blipFill>
            </p:spPr>
            <p:txBody>
              <a:bodyPr/>
              <a:lstStyle/>
              <a:p>
                <a:r>
                  <a:rPr lang="el-GR">
                    <a:noFill/>
                  </a:rPr>
                  <a:t> </a:t>
                </a:r>
              </a:p>
            </p:txBody>
          </p:sp>
        </mc:Fallback>
      </mc:AlternateContent>
      <p:sp>
        <p:nvSpPr>
          <p:cNvPr id="42" name="TextBox 41">
            <a:extLst>
              <a:ext uri="{FF2B5EF4-FFF2-40B4-BE49-F238E27FC236}">
                <a16:creationId xmlns:a16="http://schemas.microsoft.com/office/drawing/2014/main" id="{06C2E268-4936-34CD-AA67-22075BF3C6E8}"/>
              </a:ext>
            </a:extLst>
          </p:cNvPr>
          <p:cNvSpPr txBox="1"/>
          <p:nvPr/>
        </p:nvSpPr>
        <p:spPr>
          <a:xfrm>
            <a:off x="5747905" y="2351163"/>
            <a:ext cx="1707428" cy="830997"/>
          </a:xfrm>
          <a:prstGeom prst="rect">
            <a:avLst/>
          </a:prstGeom>
          <a:noFill/>
        </p:spPr>
        <p:txBody>
          <a:bodyPr wrap="square" rtlCol="0">
            <a:spAutoFit/>
          </a:bodyPr>
          <a:lstStyle/>
          <a:p>
            <a:r>
              <a:rPr lang="el-GR" sz="1600" dirty="0">
                <a:latin typeface="Calibri" panose="020F0502020204030204" pitchFamily="34" charset="0"/>
                <a:cs typeface="Calibri" panose="020F0502020204030204" pitchFamily="34" charset="0"/>
              </a:rPr>
              <a:t>Ηλεκτρική ενέργεια για την έκδοση Ε.Π</a:t>
            </a:r>
          </a:p>
        </p:txBody>
      </p:sp>
      <p:sp>
        <p:nvSpPr>
          <p:cNvPr id="44" name="TextBox 43">
            <a:extLst>
              <a:ext uri="{FF2B5EF4-FFF2-40B4-BE49-F238E27FC236}">
                <a16:creationId xmlns:a16="http://schemas.microsoft.com/office/drawing/2014/main" id="{791F56B3-08FE-26B5-B7F6-DC06AD948150}"/>
              </a:ext>
            </a:extLst>
          </p:cNvPr>
          <p:cNvSpPr txBox="1"/>
          <p:nvPr/>
        </p:nvSpPr>
        <p:spPr>
          <a:xfrm>
            <a:off x="5771519" y="1807818"/>
            <a:ext cx="6156542" cy="461665"/>
          </a:xfrm>
          <a:prstGeom prst="rect">
            <a:avLst/>
          </a:prstGeom>
          <a:noFill/>
        </p:spPr>
        <p:txBody>
          <a:bodyPr wrap="square">
            <a:spAutoFit/>
          </a:bodyPr>
          <a:lstStyle/>
          <a:p>
            <a:r>
              <a:rPr lang="el-GR" b="1" dirty="0">
                <a:latin typeface="Calibri" panose="020F0502020204030204" pitchFamily="34" charset="0"/>
                <a:cs typeface="Calibri" panose="020F0502020204030204" pitchFamily="34" charset="0"/>
              </a:rPr>
              <a:t>ΣΤΑΘΜΟΙ </a:t>
            </a:r>
            <a:r>
              <a:rPr lang="el-GR" sz="2400" b="1" dirty="0">
                <a:latin typeface="Calibri" panose="020F0502020204030204" pitchFamily="34" charset="0"/>
                <a:cs typeface="Calibri" panose="020F0502020204030204" pitchFamily="34" charset="0"/>
              </a:rPr>
              <a:t>ΑΠΕ</a:t>
            </a:r>
            <a:r>
              <a:rPr lang="el-GR" b="1" dirty="0">
                <a:latin typeface="Calibri" panose="020F0502020204030204" pitchFamily="34" charset="0"/>
                <a:cs typeface="Calibri" panose="020F0502020204030204" pitchFamily="34" charset="0"/>
              </a:rPr>
              <a:t> ΜΕ</a:t>
            </a:r>
            <a:r>
              <a:rPr lang="el-GR" sz="1800" b="1" dirty="0">
                <a:latin typeface="Calibri" panose="020F0502020204030204" pitchFamily="34" charset="0"/>
                <a:cs typeface="Calibri" panose="020F0502020204030204" pitchFamily="34" charset="0"/>
              </a:rPr>
              <a:t> </a:t>
            </a:r>
            <a:r>
              <a:rPr lang="el-GR" sz="2400" b="1" dirty="0">
                <a:latin typeface="Calibri" panose="020F0502020204030204" pitchFamily="34" charset="0"/>
                <a:cs typeface="Calibri" panose="020F0502020204030204" pitchFamily="34" charset="0"/>
              </a:rPr>
              <a:t>ΑΠΟΘΗΚΕΥΣΗ</a:t>
            </a:r>
            <a:endParaRPr lang="el-GR" sz="18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115227431"/>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3806</TotalTime>
  <Words>868</Words>
  <Application>Microsoft Office PowerPoint</Application>
  <PresentationFormat>Widescreen</PresentationFormat>
  <Paragraphs>264</Paragraphs>
  <Slides>13</Slides>
  <Notes>6</Notes>
  <HiddenSlides>0</HiddenSlides>
  <MMClips>0</MMClips>
  <ScaleCrop>false</ScaleCrop>
  <HeadingPairs>
    <vt:vector size="6" baseType="variant">
      <vt:variant>
        <vt:lpstr>Fonts Used</vt:lpstr>
      </vt:variant>
      <vt:variant>
        <vt:i4>13</vt:i4>
      </vt:variant>
      <vt:variant>
        <vt:lpstr>Theme</vt:lpstr>
      </vt:variant>
      <vt:variant>
        <vt:i4>1</vt:i4>
      </vt:variant>
      <vt:variant>
        <vt:lpstr>Slide Titles</vt:lpstr>
      </vt:variant>
      <vt:variant>
        <vt:i4>13</vt:i4>
      </vt:variant>
    </vt:vector>
  </HeadingPairs>
  <TitlesOfParts>
    <vt:vector size="27" baseType="lpstr">
      <vt:lpstr>Aptos</vt:lpstr>
      <vt:lpstr>Arial</vt:lpstr>
      <vt:lpstr>Calibri</vt:lpstr>
      <vt:lpstr>Calibri Light</vt:lpstr>
      <vt:lpstr>Cambria Math</vt:lpstr>
      <vt:lpstr>Century</vt:lpstr>
      <vt:lpstr>Courier New</vt:lpstr>
      <vt:lpstr>MyriadPro-Regular</vt:lpstr>
      <vt:lpstr>Open Sans</vt:lpstr>
      <vt:lpstr>sourcesans_bold</vt:lpstr>
      <vt:lpstr>Trebuchet MS</vt:lpstr>
      <vt:lpstr>Wingdings</vt:lpstr>
      <vt:lpstr>Wingdings 3</vt:lpstr>
      <vt:lpstr>Facet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Μαρία Κουλουβάρη</dc:creator>
  <cp:lastModifiedBy>mkoulouvari</cp:lastModifiedBy>
  <cp:revision>70</cp:revision>
  <cp:lastPrinted>2023-05-02T11:03:43Z</cp:lastPrinted>
  <dcterms:created xsi:type="dcterms:W3CDTF">2021-06-29T12:54:29Z</dcterms:created>
  <dcterms:modified xsi:type="dcterms:W3CDTF">2024-10-31T05:01:33Z</dcterms:modified>
</cp:coreProperties>
</file>