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1354" r:id="rId2"/>
    <p:sldId id="7916" r:id="rId3"/>
    <p:sldId id="7918" r:id="rId4"/>
    <p:sldId id="7920" r:id="rId5"/>
    <p:sldId id="7921" r:id="rId6"/>
    <p:sldId id="7922" r:id="rId7"/>
    <p:sldId id="7923" r:id="rId8"/>
    <p:sldId id="7924" r:id="rId9"/>
    <p:sldId id="7925" r:id="rId10"/>
    <p:sldId id="1374" r:id="rId11"/>
    <p:sldId id="7926" r:id="rId12"/>
    <p:sldId id="7917" r:id="rId13"/>
    <p:sldId id="7919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6"/>
    <p:restoredTop sz="93447" autoAdjust="0"/>
  </p:normalViewPr>
  <p:slideViewPr>
    <p:cSldViewPr>
      <p:cViewPr varScale="1">
        <p:scale>
          <a:sx n="37" d="100"/>
          <a:sy n="37" d="100"/>
        </p:scale>
        <p:origin x="948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956218-003B-44EA-921C-27354B80C12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402AC9-4234-439D-BC33-33292E3EF901}">
      <dgm:prSet phldrT="[Text]" custT="1"/>
      <dgm:spPr/>
      <dgm:t>
        <a:bodyPr/>
        <a:lstStyle/>
        <a:p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gm:t>
    </dgm:pt>
    <dgm:pt modelId="{8018F744-D775-4E86-9B7F-51DF9BA776A1}" type="parTrans" cxnId="{F5D6372B-F1C3-474B-A189-ACF1D708490D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CA6D8E1-EB8E-4D0C-B32B-E9C3F21F588B}" type="sibTrans" cxnId="{F5D6372B-F1C3-474B-A189-ACF1D708490D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ADA9381-ED1D-449E-BF36-D536DF87C0BA}">
      <dgm:prSet phldrT="[Text]" custT="1"/>
      <dgm:spPr/>
      <dgm:t>
        <a:bodyPr/>
        <a:lstStyle/>
        <a:p>
          <a:r>
            <a:rPr lang="en-US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gm:t>
    </dgm:pt>
    <dgm:pt modelId="{DC9A93D3-9A29-440F-BD27-F5D4B259073E}" type="parTrans" cxnId="{F9B587EE-0CBF-4111-9C95-6C759C991C43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09B11F-E537-4D55-90B3-3996A8832DB7}" type="sibTrans" cxnId="{F9B587EE-0CBF-4111-9C95-6C759C991C43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4CBFD5-C166-4FBD-9F34-B2C92A6C5EF5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gm:t>
    </dgm:pt>
    <dgm:pt modelId="{E7E85E17-0D97-4160-823C-07D6E713EAFE}" type="parTrans" cxnId="{C286A5D1-3E9C-408A-A95F-220A8F76847E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360E70-E832-44DE-B962-F1E877AA918D}" type="sibTrans" cxnId="{C286A5D1-3E9C-408A-A95F-220A8F76847E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AEA1D9-0C18-49F9-850E-25A63E95E146}">
      <dgm:prSet phldrT="[Text]" custT="1"/>
      <dgm:spPr/>
      <dgm:t>
        <a:bodyPr/>
        <a:lstStyle/>
        <a:p>
          <a:r>
            <a:rPr lang="en-US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gm:t>
    </dgm:pt>
    <dgm:pt modelId="{DBD9EAB1-973B-4026-84F1-ED939D57A5C8}" type="parTrans" cxnId="{FD481C06-14F2-4453-9611-814A7A657A07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00C6DAD-5277-4916-A396-93C0B391ABE1}" type="sibTrans" cxnId="{FD481C06-14F2-4453-9611-814A7A657A07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B6986A-36D9-44B1-8566-07D17DF6D9BD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gm:t>
    </dgm:pt>
    <dgm:pt modelId="{D27DED7B-6D0F-48A9-819B-03574E43F4DA}" type="parTrans" cxnId="{A7518808-9517-4603-BF27-22462230190F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C227895-F456-49BF-923C-1B46EDEF80C9}" type="sibTrans" cxnId="{A7518808-9517-4603-BF27-22462230190F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58CA92D-C9F5-4D1D-8154-7E3F0CFD7659}">
      <dgm:prSet phldrT="[Text]" custT="1"/>
      <dgm:spPr/>
      <dgm:t>
        <a:bodyPr/>
        <a:lstStyle/>
        <a:p>
          <a:r>
            <a:rPr lang="en-US" sz="20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new Contract (optional)</a:t>
          </a:r>
        </a:p>
        <a:p>
          <a:endParaRPr lang="en-US" sz="2000" dirty="0">
            <a:solidFill>
              <a:schemeClr val="bg1">
                <a:lumMod val="65000"/>
              </a:schemeClr>
            </a:solidFill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B1137E3-EECF-4113-878B-87CC27ACB910}" type="parTrans" cxnId="{538ECDB4-7FF3-420E-B0B3-4B8619B4A674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A37FCA4-0B55-46D6-A0E4-D9FB5A125664}" type="sibTrans" cxnId="{538ECDB4-7FF3-420E-B0B3-4B8619B4A674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422877B-36F0-4491-B81A-377EF3F92C68}" type="pres">
      <dgm:prSet presAssocID="{21956218-003B-44EA-921C-27354B80C12C}" presName="Name0" presStyleCnt="0">
        <dgm:presLayoutVars>
          <dgm:dir/>
          <dgm:resizeHandles val="exact"/>
        </dgm:presLayoutVars>
      </dgm:prSet>
      <dgm:spPr/>
    </dgm:pt>
    <dgm:pt modelId="{38117156-6F37-462C-A704-DB02CBE27B95}" type="pres">
      <dgm:prSet presAssocID="{21956218-003B-44EA-921C-27354B80C12C}" presName="arrow" presStyleLbl="bgShp" presStyleIdx="0" presStyleCnt="1"/>
      <dgm:spPr>
        <a:solidFill>
          <a:srgbClr val="F7EDE9"/>
        </a:solidFill>
      </dgm:spPr>
    </dgm:pt>
    <dgm:pt modelId="{2209CDA3-66DD-402A-BB63-CD45F0B1ECEB}" type="pres">
      <dgm:prSet presAssocID="{21956218-003B-44EA-921C-27354B80C12C}" presName="points" presStyleCnt="0"/>
      <dgm:spPr/>
    </dgm:pt>
    <dgm:pt modelId="{705CC72B-DE5B-438B-B22E-9FE7A28A5DCC}" type="pres">
      <dgm:prSet presAssocID="{3C402AC9-4234-439D-BC33-33292E3EF901}" presName="compositeA" presStyleCnt="0"/>
      <dgm:spPr/>
    </dgm:pt>
    <dgm:pt modelId="{3282927C-EE70-4039-B87F-0B3483AFAF4C}" type="pres">
      <dgm:prSet presAssocID="{3C402AC9-4234-439D-BC33-33292E3EF901}" presName="textA" presStyleLbl="revTx" presStyleIdx="0" presStyleCnt="6">
        <dgm:presLayoutVars>
          <dgm:bulletEnabled val="1"/>
        </dgm:presLayoutVars>
      </dgm:prSet>
      <dgm:spPr/>
    </dgm:pt>
    <dgm:pt modelId="{2CABCDF2-8F31-4A0B-9E56-3309B2396E76}" type="pres">
      <dgm:prSet presAssocID="{3C402AC9-4234-439D-BC33-33292E3EF901}" presName="circleA" presStyleLbl="node1" presStyleIdx="0" presStyleCnt="6"/>
      <dgm:spPr>
        <a:solidFill>
          <a:schemeClr val="tx2"/>
        </a:solidFill>
      </dgm:spPr>
    </dgm:pt>
    <dgm:pt modelId="{96331E5D-458A-4373-9CD2-A72EBD4D104C}" type="pres">
      <dgm:prSet presAssocID="{3C402AC9-4234-439D-BC33-33292E3EF901}" presName="spaceA" presStyleCnt="0"/>
      <dgm:spPr/>
    </dgm:pt>
    <dgm:pt modelId="{962C90F7-9381-4F20-8AD2-9DAA8318EA23}" type="pres">
      <dgm:prSet presAssocID="{5CA6D8E1-EB8E-4D0C-B32B-E9C3F21F588B}" presName="space" presStyleCnt="0"/>
      <dgm:spPr/>
    </dgm:pt>
    <dgm:pt modelId="{79509F90-65C0-4D06-B76C-2B8877E7F22D}" type="pres">
      <dgm:prSet presAssocID="{CADA9381-ED1D-449E-BF36-D536DF87C0BA}" presName="compositeB" presStyleCnt="0"/>
      <dgm:spPr/>
    </dgm:pt>
    <dgm:pt modelId="{7A30093A-9438-4DD5-8766-C74BC4B14826}" type="pres">
      <dgm:prSet presAssocID="{CADA9381-ED1D-449E-BF36-D536DF87C0BA}" presName="textB" presStyleLbl="revTx" presStyleIdx="1" presStyleCnt="6">
        <dgm:presLayoutVars>
          <dgm:bulletEnabled val="1"/>
        </dgm:presLayoutVars>
      </dgm:prSet>
      <dgm:spPr/>
    </dgm:pt>
    <dgm:pt modelId="{30217C9B-B0F4-4E89-86CB-64E29CC0D907}" type="pres">
      <dgm:prSet presAssocID="{CADA9381-ED1D-449E-BF36-D536DF87C0BA}" presName="circleB" presStyleLbl="node1" presStyleIdx="1" presStyleCnt="6"/>
      <dgm:spPr>
        <a:solidFill>
          <a:schemeClr val="tx2"/>
        </a:solidFill>
      </dgm:spPr>
    </dgm:pt>
    <dgm:pt modelId="{3C0AD925-0A49-4F6D-B5DB-FC01157C7EF0}" type="pres">
      <dgm:prSet presAssocID="{CADA9381-ED1D-449E-BF36-D536DF87C0BA}" presName="spaceB" presStyleCnt="0"/>
      <dgm:spPr/>
    </dgm:pt>
    <dgm:pt modelId="{A56C48AA-DB30-4DF8-B7F1-A79B4D0CA2E1}" type="pres">
      <dgm:prSet presAssocID="{2209B11F-E537-4D55-90B3-3996A8832DB7}" presName="space" presStyleCnt="0"/>
      <dgm:spPr/>
    </dgm:pt>
    <dgm:pt modelId="{3E68C1E4-A164-491A-89B1-7E195D178129}" type="pres">
      <dgm:prSet presAssocID="{98AEA1D9-0C18-49F9-850E-25A63E95E146}" presName="compositeA" presStyleCnt="0"/>
      <dgm:spPr/>
    </dgm:pt>
    <dgm:pt modelId="{72DBD1BE-6495-49E9-A7C4-FC8BD45EC45A}" type="pres">
      <dgm:prSet presAssocID="{98AEA1D9-0C18-49F9-850E-25A63E95E146}" presName="textA" presStyleLbl="revTx" presStyleIdx="2" presStyleCnt="6">
        <dgm:presLayoutVars>
          <dgm:bulletEnabled val="1"/>
        </dgm:presLayoutVars>
      </dgm:prSet>
      <dgm:spPr/>
    </dgm:pt>
    <dgm:pt modelId="{73F5E9F8-850F-4153-8AE7-850549905FB8}" type="pres">
      <dgm:prSet presAssocID="{98AEA1D9-0C18-49F9-850E-25A63E95E146}" presName="circleA" presStyleLbl="node1" presStyleIdx="2" presStyleCnt="6"/>
      <dgm:spPr>
        <a:solidFill>
          <a:schemeClr val="tx2"/>
        </a:solidFill>
      </dgm:spPr>
    </dgm:pt>
    <dgm:pt modelId="{28A489A5-C45B-4CFA-8326-3D9F5AC14B44}" type="pres">
      <dgm:prSet presAssocID="{98AEA1D9-0C18-49F9-850E-25A63E95E146}" presName="spaceA" presStyleCnt="0"/>
      <dgm:spPr/>
    </dgm:pt>
    <dgm:pt modelId="{CDAA22F6-CE51-4CAC-8509-BC31BBD9E9F2}" type="pres">
      <dgm:prSet presAssocID="{C00C6DAD-5277-4916-A396-93C0B391ABE1}" presName="space" presStyleCnt="0"/>
      <dgm:spPr/>
    </dgm:pt>
    <dgm:pt modelId="{A97958E0-706B-407C-95F1-CB8ABAC18EA7}" type="pres">
      <dgm:prSet presAssocID="{164CBFD5-C166-4FBD-9F34-B2C92A6C5EF5}" presName="compositeB" presStyleCnt="0"/>
      <dgm:spPr/>
    </dgm:pt>
    <dgm:pt modelId="{E4E5E02A-3834-4F3A-968A-D8EEE29DD231}" type="pres">
      <dgm:prSet presAssocID="{164CBFD5-C166-4FBD-9F34-B2C92A6C5EF5}" presName="textB" presStyleLbl="revTx" presStyleIdx="3" presStyleCnt="6">
        <dgm:presLayoutVars>
          <dgm:bulletEnabled val="1"/>
        </dgm:presLayoutVars>
      </dgm:prSet>
      <dgm:spPr/>
    </dgm:pt>
    <dgm:pt modelId="{8B08953F-99AA-4C2C-9658-4C26AE7BCDC8}" type="pres">
      <dgm:prSet presAssocID="{164CBFD5-C166-4FBD-9F34-B2C92A6C5EF5}" presName="circleB" presStyleLbl="node1" presStyleIdx="3" presStyleCnt="6"/>
      <dgm:spPr>
        <a:solidFill>
          <a:schemeClr val="tx2">
            <a:lumMod val="20000"/>
            <a:lumOff val="80000"/>
          </a:schemeClr>
        </a:solidFill>
      </dgm:spPr>
    </dgm:pt>
    <dgm:pt modelId="{94E4320D-8A71-4F54-B427-3FD9D359D62F}" type="pres">
      <dgm:prSet presAssocID="{164CBFD5-C166-4FBD-9F34-B2C92A6C5EF5}" presName="spaceB" presStyleCnt="0"/>
      <dgm:spPr/>
    </dgm:pt>
    <dgm:pt modelId="{37420FAD-6BE3-49AE-BBB8-625AA5889F2C}" type="pres">
      <dgm:prSet presAssocID="{D8360E70-E832-44DE-B962-F1E877AA918D}" presName="space" presStyleCnt="0"/>
      <dgm:spPr/>
    </dgm:pt>
    <dgm:pt modelId="{D9FEFD82-C0AD-4778-B5D9-69B1340D70C9}" type="pres">
      <dgm:prSet presAssocID="{05B6986A-36D9-44B1-8566-07D17DF6D9BD}" presName="compositeA" presStyleCnt="0"/>
      <dgm:spPr/>
    </dgm:pt>
    <dgm:pt modelId="{42808528-3220-4904-8A76-FAA6E7CE0090}" type="pres">
      <dgm:prSet presAssocID="{05B6986A-36D9-44B1-8566-07D17DF6D9BD}" presName="textA" presStyleLbl="revTx" presStyleIdx="4" presStyleCnt="6">
        <dgm:presLayoutVars>
          <dgm:bulletEnabled val="1"/>
        </dgm:presLayoutVars>
      </dgm:prSet>
      <dgm:spPr/>
    </dgm:pt>
    <dgm:pt modelId="{4BC59F58-94EE-440D-8BEA-1CB40D110A64}" type="pres">
      <dgm:prSet presAssocID="{05B6986A-36D9-44B1-8566-07D17DF6D9BD}" presName="circleA" presStyleLbl="node1" presStyleIdx="4" presStyleCnt="6"/>
      <dgm:spPr>
        <a:solidFill>
          <a:schemeClr val="tx2">
            <a:lumMod val="20000"/>
            <a:lumOff val="80000"/>
          </a:schemeClr>
        </a:solidFill>
      </dgm:spPr>
    </dgm:pt>
    <dgm:pt modelId="{8E98F2B1-A0EE-4572-BCEE-87113344B55D}" type="pres">
      <dgm:prSet presAssocID="{05B6986A-36D9-44B1-8566-07D17DF6D9BD}" presName="spaceA" presStyleCnt="0"/>
      <dgm:spPr/>
    </dgm:pt>
    <dgm:pt modelId="{7308546D-6C90-4DE7-AD57-9498E3C04006}" type="pres">
      <dgm:prSet presAssocID="{BC227895-F456-49BF-923C-1B46EDEF80C9}" presName="space" presStyleCnt="0"/>
      <dgm:spPr/>
    </dgm:pt>
    <dgm:pt modelId="{70C0CAC8-4753-4025-BF02-A7A79B987C2D}" type="pres">
      <dgm:prSet presAssocID="{958CA92D-C9F5-4D1D-8154-7E3F0CFD7659}" presName="compositeB" presStyleCnt="0"/>
      <dgm:spPr/>
    </dgm:pt>
    <dgm:pt modelId="{98410F67-D308-4437-832B-7F07A9ECD6C6}" type="pres">
      <dgm:prSet presAssocID="{958CA92D-C9F5-4D1D-8154-7E3F0CFD7659}" presName="textB" presStyleLbl="revTx" presStyleIdx="5" presStyleCnt="6">
        <dgm:presLayoutVars>
          <dgm:bulletEnabled val="1"/>
        </dgm:presLayoutVars>
      </dgm:prSet>
      <dgm:spPr/>
    </dgm:pt>
    <dgm:pt modelId="{964A612B-63A7-4182-9099-D317FC61DE25}" type="pres">
      <dgm:prSet presAssocID="{958CA92D-C9F5-4D1D-8154-7E3F0CFD7659}" presName="circleB" presStyleLbl="node1" presStyleIdx="5" presStyleCnt="6"/>
      <dgm:spPr>
        <a:solidFill>
          <a:schemeClr val="tx2">
            <a:lumMod val="20000"/>
            <a:lumOff val="80000"/>
          </a:schemeClr>
        </a:solidFill>
      </dgm:spPr>
    </dgm:pt>
    <dgm:pt modelId="{D3C606B5-CAFC-4B6B-AD53-D989C76CDFD7}" type="pres">
      <dgm:prSet presAssocID="{958CA92D-C9F5-4D1D-8154-7E3F0CFD7659}" presName="spaceB" presStyleCnt="0"/>
      <dgm:spPr/>
    </dgm:pt>
  </dgm:ptLst>
  <dgm:cxnLst>
    <dgm:cxn modelId="{FD481C06-14F2-4453-9611-814A7A657A07}" srcId="{21956218-003B-44EA-921C-27354B80C12C}" destId="{98AEA1D9-0C18-49F9-850E-25A63E95E146}" srcOrd="2" destOrd="0" parTransId="{DBD9EAB1-973B-4026-84F1-ED939D57A5C8}" sibTransId="{C00C6DAD-5277-4916-A396-93C0B391ABE1}"/>
    <dgm:cxn modelId="{A7518808-9517-4603-BF27-22462230190F}" srcId="{21956218-003B-44EA-921C-27354B80C12C}" destId="{05B6986A-36D9-44B1-8566-07D17DF6D9BD}" srcOrd="4" destOrd="0" parTransId="{D27DED7B-6D0F-48A9-819B-03574E43F4DA}" sibTransId="{BC227895-F456-49BF-923C-1B46EDEF80C9}"/>
    <dgm:cxn modelId="{DAF1F625-0BCC-461F-86B4-96ECBA0AA23A}" type="presOf" srcId="{05B6986A-36D9-44B1-8566-07D17DF6D9BD}" destId="{42808528-3220-4904-8A76-FAA6E7CE0090}" srcOrd="0" destOrd="0" presId="urn:microsoft.com/office/officeart/2005/8/layout/hProcess11"/>
    <dgm:cxn modelId="{2F4F3028-ADF2-48A6-B161-DDAD10ECD6B8}" type="presOf" srcId="{3C402AC9-4234-439D-BC33-33292E3EF901}" destId="{3282927C-EE70-4039-B87F-0B3483AFAF4C}" srcOrd="0" destOrd="0" presId="urn:microsoft.com/office/officeart/2005/8/layout/hProcess11"/>
    <dgm:cxn modelId="{F5D6372B-F1C3-474B-A189-ACF1D708490D}" srcId="{21956218-003B-44EA-921C-27354B80C12C}" destId="{3C402AC9-4234-439D-BC33-33292E3EF901}" srcOrd="0" destOrd="0" parTransId="{8018F744-D775-4E86-9B7F-51DF9BA776A1}" sibTransId="{5CA6D8E1-EB8E-4D0C-B32B-E9C3F21F588B}"/>
    <dgm:cxn modelId="{8427E66F-3A85-476A-83AC-8F769E0839EF}" type="presOf" srcId="{21956218-003B-44EA-921C-27354B80C12C}" destId="{5422877B-36F0-4491-B81A-377EF3F92C68}" srcOrd="0" destOrd="0" presId="urn:microsoft.com/office/officeart/2005/8/layout/hProcess11"/>
    <dgm:cxn modelId="{CF48B253-4590-435B-99D5-A6C8E314EDFF}" type="presOf" srcId="{CADA9381-ED1D-449E-BF36-D536DF87C0BA}" destId="{7A30093A-9438-4DD5-8766-C74BC4B14826}" srcOrd="0" destOrd="0" presId="urn:microsoft.com/office/officeart/2005/8/layout/hProcess11"/>
    <dgm:cxn modelId="{09B1E498-B79D-4533-9F4F-CF8C940A61E4}" type="presOf" srcId="{164CBFD5-C166-4FBD-9F34-B2C92A6C5EF5}" destId="{E4E5E02A-3834-4F3A-968A-D8EEE29DD231}" srcOrd="0" destOrd="0" presId="urn:microsoft.com/office/officeart/2005/8/layout/hProcess11"/>
    <dgm:cxn modelId="{538ECDB4-7FF3-420E-B0B3-4B8619B4A674}" srcId="{21956218-003B-44EA-921C-27354B80C12C}" destId="{958CA92D-C9F5-4D1D-8154-7E3F0CFD7659}" srcOrd="5" destOrd="0" parTransId="{6B1137E3-EECF-4113-878B-87CC27ACB910}" sibTransId="{6A37FCA4-0B55-46D6-A0E4-D9FB5A125664}"/>
    <dgm:cxn modelId="{68C05EB9-C2C8-4C8D-A997-4D3635EA32DA}" type="presOf" srcId="{958CA92D-C9F5-4D1D-8154-7E3F0CFD7659}" destId="{98410F67-D308-4437-832B-7F07A9ECD6C6}" srcOrd="0" destOrd="0" presId="urn:microsoft.com/office/officeart/2005/8/layout/hProcess11"/>
    <dgm:cxn modelId="{3B8858C3-29D2-4ED1-8EA4-1D66B39404D5}" type="presOf" srcId="{98AEA1D9-0C18-49F9-850E-25A63E95E146}" destId="{72DBD1BE-6495-49E9-A7C4-FC8BD45EC45A}" srcOrd="0" destOrd="0" presId="urn:microsoft.com/office/officeart/2005/8/layout/hProcess11"/>
    <dgm:cxn modelId="{C286A5D1-3E9C-408A-A95F-220A8F76847E}" srcId="{21956218-003B-44EA-921C-27354B80C12C}" destId="{164CBFD5-C166-4FBD-9F34-B2C92A6C5EF5}" srcOrd="3" destOrd="0" parTransId="{E7E85E17-0D97-4160-823C-07D6E713EAFE}" sibTransId="{D8360E70-E832-44DE-B962-F1E877AA918D}"/>
    <dgm:cxn modelId="{F9B587EE-0CBF-4111-9C95-6C759C991C43}" srcId="{21956218-003B-44EA-921C-27354B80C12C}" destId="{CADA9381-ED1D-449E-BF36-D536DF87C0BA}" srcOrd="1" destOrd="0" parTransId="{DC9A93D3-9A29-440F-BD27-F5D4B259073E}" sibTransId="{2209B11F-E537-4D55-90B3-3996A8832DB7}"/>
    <dgm:cxn modelId="{9D7E3694-61A7-4082-9D24-B8978B4F09B4}" type="presParOf" srcId="{5422877B-36F0-4491-B81A-377EF3F92C68}" destId="{38117156-6F37-462C-A704-DB02CBE27B95}" srcOrd="0" destOrd="0" presId="urn:microsoft.com/office/officeart/2005/8/layout/hProcess11"/>
    <dgm:cxn modelId="{70BCFF80-C1F1-45DB-BA08-8EE4EECF4A6E}" type="presParOf" srcId="{5422877B-36F0-4491-B81A-377EF3F92C68}" destId="{2209CDA3-66DD-402A-BB63-CD45F0B1ECEB}" srcOrd="1" destOrd="0" presId="urn:microsoft.com/office/officeart/2005/8/layout/hProcess11"/>
    <dgm:cxn modelId="{0DC732F2-12F6-4443-AAF7-7C0DB1E1A5B3}" type="presParOf" srcId="{2209CDA3-66DD-402A-BB63-CD45F0B1ECEB}" destId="{705CC72B-DE5B-438B-B22E-9FE7A28A5DCC}" srcOrd="0" destOrd="0" presId="urn:microsoft.com/office/officeart/2005/8/layout/hProcess11"/>
    <dgm:cxn modelId="{64EE340B-BDA1-42DD-B916-FCC3968F73D0}" type="presParOf" srcId="{705CC72B-DE5B-438B-B22E-9FE7A28A5DCC}" destId="{3282927C-EE70-4039-B87F-0B3483AFAF4C}" srcOrd="0" destOrd="0" presId="urn:microsoft.com/office/officeart/2005/8/layout/hProcess11"/>
    <dgm:cxn modelId="{39445B4C-77AE-41BE-8696-9282F2175138}" type="presParOf" srcId="{705CC72B-DE5B-438B-B22E-9FE7A28A5DCC}" destId="{2CABCDF2-8F31-4A0B-9E56-3309B2396E76}" srcOrd="1" destOrd="0" presId="urn:microsoft.com/office/officeart/2005/8/layout/hProcess11"/>
    <dgm:cxn modelId="{6347AFCB-92DE-45FC-835D-47F51DEEF053}" type="presParOf" srcId="{705CC72B-DE5B-438B-B22E-9FE7A28A5DCC}" destId="{96331E5D-458A-4373-9CD2-A72EBD4D104C}" srcOrd="2" destOrd="0" presId="urn:microsoft.com/office/officeart/2005/8/layout/hProcess11"/>
    <dgm:cxn modelId="{9AB1B8C5-5A3B-458B-B94D-4BF25E01B1C2}" type="presParOf" srcId="{2209CDA3-66DD-402A-BB63-CD45F0B1ECEB}" destId="{962C90F7-9381-4F20-8AD2-9DAA8318EA23}" srcOrd="1" destOrd="0" presId="urn:microsoft.com/office/officeart/2005/8/layout/hProcess11"/>
    <dgm:cxn modelId="{19EE0795-ABC0-4609-ADA0-C1D28B334176}" type="presParOf" srcId="{2209CDA3-66DD-402A-BB63-CD45F0B1ECEB}" destId="{79509F90-65C0-4D06-B76C-2B8877E7F22D}" srcOrd="2" destOrd="0" presId="urn:microsoft.com/office/officeart/2005/8/layout/hProcess11"/>
    <dgm:cxn modelId="{B395C76D-2B8E-44DE-8D19-9125EFB47A89}" type="presParOf" srcId="{79509F90-65C0-4D06-B76C-2B8877E7F22D}" destId="{7A30093A-9438-4DD5-8766-C74BC4B14826}" srcOrd="0" destOrd="0" presId="urn:microsoft.com/office/officeart/2005/8/layout/hProcess11"/>
    <dgm:cxn modelId="{7BC71B0D-F89A-4D29-8AB1-326A2992BEEB}" type="presParOf" srcId="{79509F90-65C0-4D06-B76C-2B8877E7F22D}" destId="{30217C9B-B0F4-4E89-86CB-64E29CC0D907}" srcOrd="1" destOrd="0" presId="urn:microsoft.com/office/officeart/2005/8/layout/hProcess11"/>
    <dgm:cxn modelId="{109A0F6C-BE46-4685-91AA-8A21B4FD6305}" type="presParOf" srcId="{79509F90-65C0-4D06-B76C-2B8877E7F22D}" destId="{3C0AD925-0A49-4F6D-B5DB-FC01157C7EF0}" srcOrd="2" destOrd="0" presId="urn:microsoft.com/office/officeart/2005/8/layout/hProcess11"/>
    <dgm:cxn modelId="{79762DAB-D981-4831-A9CB-504CFA295941}" type="presParOf" srcId="{2209CDA3-66DD-402A-BB63-CD45F0B1ECEB}" destId="{A56C48AA-DB30-4DF8-B7F1-A79B4D0CA2E1}" srcOrd="3" destOrd="0" presId="urn:microsoft.com/office/officeart/2005/8/layout/hProcess11"/>
    <dgm:cxn modelId="{92BEB069-D1E0-46B7-999D-B1EC978CDE5A}" type="presParOf" srcId="{2209CDA3-66DD-402A-BB63-CD45F0B1ECEB}" destId="{3E68C1E4-A164-491A-89B1-7E195D178129}" srcOrd="4" destOrd="0" presId="urn:microsoft.com/office/officeart/2005/8/layout/hProcess11"/>
    <dgm:cxn modelId="{B8604817-D13D-46B5-A811-313943282033}" type="presParOf" srcId="{3E68C1E4-A164-491A-89B1-7E195D178129}" destId="{72DBD1BE-6495-49E9-A7C4-FC8BD45EC45A}" srcOrd="0" destOrd="0" presId="urn:microsoft.com/office/officeart/2005/8/layout/hProcess11"/>
    <dgm:cxn modelId="{D4F42589-B2C9-4FBA-8DED-331EC5D8E9D3}" type="presParOf" srcId="{3E68C1E4-A164-491A-89B1-7E195D178129}" destId="{73F5E9F8-850F-4153-8AE7-850549905FB8}" srcOrd="1" destOrd="0" presId="urn:microsoft.com/office/officeart/2005/8/layout/hProcess11"/>
    <dgm:cxn modelId="{41318947-6F2A-4783-A551-377D78A3230A}" type="presParOf" srcId="{3E68C1E4-A164-491A-89B1-7E195D178129}" destId="{28A489A5-C45B-4CFA-8326-3D9F5AC14B44}" srcOrd="2" destOrd="0" presId="urn:microsoft.com/office/officeart/2005/8/layout/hProcess11"/>
    <dgm:cxn modelId="{4AA011E0-4061-41D0-8D7D-BC738A6AAA44}" type="presParOf" srcId="{2209CDA3-66DD-402A-BB63-CD45F0B1ECEB}" destId="{CDAA22F6-CE51-4CAC-8509-BC31BBD9E9F2}" srcOrd="5" destOrd="0" presId="urn:microsoft.com/office/officeart/2005/8/layout/hProcess11"/>
    <dgm:cxn modelId="{7962E951-02BF-4F68-838A-C2A53094F9C7}" type="presParOf" srcId="{2209CDA3-66DD-402A-BB63-CD45F0B1ECEB}" destId="{A97958E0-706B-407C-95F1-CB8ABAC18EA7}" srcOrd="6" destOrd="0" presId="urn:microsoft.com/office/officeart/2005/8/layout/hProcess11"/>
    <dgm:cxn modelId="{B1FD2DB5-5AC5-4DA7-A61F-6BF0D56F3CA1}" type="presParOf" srcId="{A97958E0-706B-407C-95F1-CB8ABAC18EA7}" destId="{E4E5E02A-3834-4F3A-968A-D8EEE29DD231}" srcOrd="0" destOrd="0" presId="urn:microsoft.com/office/officeart/2005/8/layout/hProcess11"/>
    <dgm:cxn modelId="{EA650AF3-AAA0-41F4-BD95-3A1958ECF0AD}" type="presParOf" srcId="{A97958E0-706B-407C-95F1-CB8ABAC18EA7}" destId="{8B08953F-99AA-4C2C-9658-4C26AE7BCDC8}" srcOrd="1" destOrd="0" presId="urn:microsoft.com/office/officeart/2005/8/layout/hProcess11"/>
    <dgm:cxn modelId="{8B67A7F6-A872-4E57-838C-DC43E1D71C77}" type="presParOf" srcId="{A97958E0-706B-407C-95F1-CB8ABAC18EA7}" destId="{94E4320D-8A71-4F54-B427-3FD9D359D62F}" srcOrd="2" destOrd="0" presId="urn:microsoft.com/office/officeart/2005/8/layout/hProcess11"/>
    <dgm:cxn modelId="{5B1BE38F-7302-42BB-A5D7-411F13997EE3}" type="presParOf" srcId="{2209CDA3-66DD-402A-BB63-CD45F0B1ECEB}" destId="{37420FAD-6BE3-49AE-BBB8-625AA5889F2C}" srcOrd="7" destOrd="0" presId="urn:microsoft.com/office/officeart/2005/8/layout/hProcess11"/>
    <dgm:cxn modelId="{74755820-0384-4887-B2C9-C9EC62331936}" type="presParOf" srcId="{2209CDA3-66DD-402A-BB63-CD45F0B1ECEB}" destId="{D9FEFD82-C0AD-4778-B5D9-69B1340D70C9}" srcOrd="8" destOrd="0" presId="urn:microsoft.com/office/officeart/2005/8/layout/hProcess11"/>
    <dgm:cxn modelId="{F70D6ADF-8119-41B1-9741-2383BCD401C6}" type="presParOf" srcId="{D9FEFD82-C0AD-4778-B5D9-69B1340D70C9}" destId="{42808528-3220-4904-8A76-FAA6E7CE0090}" srcOrd="0" destOrd="0" presId="urn:microsoft.com/office/officeart/2005/8/layout/hProcess11"/>
    <dgm:cxn modelId="{2830A0A1-F211-4BC9-ABB5-1B35A607AA12}" type="presParOf" srcId="{D9FEFD82-C0AD-4778-B5D9-69B1340D70C9}" destId="{4BC59F58-94EE-440D-8BEA-1CB40D110A64}" srcOrd="1" destOrd="0" presId="urn:microsoft.com/office/officeart/2005/8/layout/hProcess11"/>
    <dgm:cxn modelId="{5A4C45E1-5DA5-4338-8C4D-CB05FF065768}" type="presParOf" srcId="{D9FEFD82-C0AD-4778-B5D9-69B1340D70C9}" destId="{8E98F2B1-A0EE-4572-BCEE-87113344B55D}" srcOrd="2" destOrd="0" presId="urn:microsoft.com/office/officeart/2005/8/layout/hProcess11"/>
    <dgm:cxn modelId="{4899DC08-5C0C-4422-AAFE-E564F9597962}" type="presParOf" srcId="{2209CDA3-66DD-402A-BB63-CD45F0B1ECEB}" destId="{7308546D-6C90-4DE7-AD57-9498E3C04006}" srcOrd="9" destOrd="0" presId="urn:microsoft.com/office/officeart/2005/8/layout/hProcess11"/>
    <dgm:cxn modelId="{94DAC512-13E3-4F0C-9FB3-103334587A2A}" type="presParOf" srcId="{2209CDA3-66DD-402A-BB63-CD45F0B1ECEB}" destId="{70C0CAC8-4753-4025-BF02-A7A79B987C2D}" srcOrd="10" destOrd="0" presId="urn:microsoft.com/office/officeart/2005/8/layout/hProcess11"/>
    <dgm:cxn modelId="{9A717506-0980-4222-8A9A-73ECCDCF97B5}" type="presParOf" srcId="{70C0CAC8-4753-4025-BF02-A7A79B987C2D}" destId="{98410F67-D308-4437-832B-7F07A9ECD6C6}" srcOrd="0" destOrd="0" presId="urn:microsoft.com/office/officeart/2005/8/layout/hProcess11"/>
    <dgm:cxn modelId="{998E275C-D5D8-42F8-8C2E-B4280EB0C99A}" type="presParOf" srcId="{70C0CAC8-4753-4025-BF02-A7A79B987C2D}" destId="{964A612B-63A7-4182-9099-D317FC61DE25}" srcOrd="1" destOrd="0" presId="urn:microsoft.com/office/officeart/2005/8/layout/hProcess11"/>
    <dgm:cxn modelId="{3CE0D092-4C29-4C51-A90C-A8D0BDE7E236}" type="presParOf" srcId="{70C0CAC8-4753-4025-BF02-A7A79B987C2D}" destId="{D3C606B5-CAFC-4B6B-AD53-D989C76CDF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56218-003B-44EA-921C-27354B80C12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402AC9-4234-439D-BC33-33292E3EF901}">
      <dgm:prSet phldrT="[Text]" custT="1"/>
      <dgm:spPr/>
      <dgm:t>
        <a:bodyPr/>
        <a:lstStyle/>
        <a:p>
          <a:r>
            <a:rPr lang="en-US" sz="2000" b="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gm:t>
    </dgm:pt>
    <dgm:pt modelId="{8018F744-D775-4E86-9B7F-51DF9BA776A1}" type="parTrans" cxnId="{F5D6372B-F1C3-474B-A189-ACF1D708490D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CA6D8E1-EB8E-4D0C-B32B-E9C3F21F588B}" type="sibTrans" cxnId="{F5D6372B-F1C3-474B-A189-ACF1D708490D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ADA9381-ED1D-449E-BF36-D536DF87C0BA}">
      <dgm:prSet phldrT="[Text]" custT="1"/>
      <dgm:spPr/>
      <dgm:t>
        <a:bodyPr/>
        <a:lstStyle/>
        <a:p>
          <a:r>
            <a:rPr lang="en-US" sz="2000" b="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gm:t>
    </dgm:pt>
    <dgm:pt modelId="{DC9A93D3-9A29-440F-BD27-F5D4B259073E}" type="parTrans" cxnId="{F9B587EE-0CBF-4111-9C95-6C759C991C43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209B11F-E537-4D55-90B3-3996A8832DB7}" type="sibTrans" cxnId="{F9B587EE-0CBF-4111-9C95-6C759C991C43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64CBFD5-C166-4FBD-9F34-B2C92A6C5EF5}">
      <dgm:prSet phldrT="[Text]" custT="1"/>
      <dgm:spPr/>
      <dgm:t>
        <a:bodyPr/>
        <a:lstStyle/>
        <a:p>
          <a:r>
            <a:rPr lang="en-US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gm:t>
    </dgm:pt>
    <dgm:pt modelId="{E7E85E17-0D97-4160-823C-07D6E713EAFE}" type="parTrans" cxnId="{C286A5D1-3E9C-408A-A95F-220A8F76847E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8360E70-E832-44DE-B962-F1E877AA918D}" type="sibTrans" cxnId="{C286A5D1-3E9C-408A-A95F-220A8F76847E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8AEA1D9-0C18-49F9-850E-25A63E95E146}">
      <dgm:prSet phldrT="[Text]" custT="1"/>
      <dgm:spPr/>
      <dgm:t>
        <a:bodyPr/>
        <a:lstStyle/>
        <a:p>
          <a:r>
            <a:rPr lang="en-US" sz="2000" b="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gm:t>
    </dgm:pt>
    <dgm:pt modelId="{DBD9EAB1-973B-4026-84F1-ED939D57A5C8}" type="parTrans" cxnId="{FD481C06-14F2-4453-9611-814A7A657A07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00C6DAD-5277-4916-A396-93C0B391ABE1}" type="sibTrans" cxnId="{FD481C06-14F2-4453-9611-814A7A657A07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5B6986A-36D9-44B1-8566-07D17DF6D9BD}">
      <dgm:prSet phldrT="[Text]" custT="1"/>
      <dgm:spPr/>
      <dgm:t>
        <a:bodyPr/>
        <a:lstStyle/>
        <a:p>
          <a:r>
            <a:rPr lang="en-US" sz="24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gm:t>
    </dgm:pt>
    <dgm:pt modelId="{D27DED7B-6D0F-48A9-819B-03574E43F4DA}" type="parTrans" cxnId="{A7518808-9517-4603-BF27-22462230190F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C227895-F456-49BF-923C-1B46EDEF80C9}" type="sibTrans" cxnId="{A7518808-9517-4603-BF27-22462230190F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58CA92D-C9F5-4D1D-8154-7E3F0CFD7659}">
      <dgm:prSet phldrT="[Text]" custT="1"/>
      <dgm:spPr/>
      <dgm:t>
        <a:bodyPr/>
        <a:lstStyle/>
        <a:p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new Contract (optional)</a:t>
          </a:r>
        </a:p>
        <a:p>
          <a:endParaRPr lang="en-US" sz="2000" kern="1200" dirty="0">
            <a:solidFill>
              <a:schemeClr val="bg2">
                <a:lumMod val="90000"/>
              </a:schemeClr>
            </a:solidFill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B1137E3-EECF-4113-878B-87CC27ACB910}" type="parTrans" cxnId="{538ECDB4-7FF3-420E-B0B3-4B8619B4A674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A37FCA4-0B55-46D6-A0E4-D9FB5A125664}" type="sibTrans" cxnId="{538ECDB4-7FF3-420E-B0B3-4B8619B4A674}">
      <dgm:prSet/>
      <dgm:spPr/>
      <dgm:t>
        <a:bodyPr/>
        <a:lstStyle/>
        <a:p>
          <a:endParaRPr lang="en-US" sz="17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422877B-36F0-4491-B81A-377EF3F92C68}" type="pres">
      <dgm:prSet presAssocID="{21956218-003B-44EA-921C-27354B80C12C}" presName="Name0" presStyleCnt="0">
        <dgm:presLayoutVars>
          <dgm:dir/>
          <dgm:resizeHandles val="exact"/>
        </dgm:presLayoutVars>
      </dgm:prSet>
      <dgm:spPr/>
    </dgm:pt>
    <dgm:pt modelId="{38117156-6F37-462C-A704-DB02CBE27B95}" type="pres">
      <dgm:prSet presAssocID="{21956218-003B-44EA-921C-27354B80C12C}" presName="arrow" presStyleLbl="bgShp" presStyleIdx="0" presStyleCnt="1"/>
      <dgm:spPr>
        <a:solidFill>
          <a:srgbClr val="F7EDE9"/>
        </a:solidFill>
      </dgm:spPr>
    </dgm:pt>
    <dgm:pt modelId="{2209CDA3-66DD-402A-BB63-CD45F0B1ECEB}" type="pres">
      <dgm:prSet presAssocID="{21956218-003B-44EA-921C-27354B80C12C}" presName="points" presStyleCnt="0"/>
      <dgm:spPr/>
    </dgm:pt>
    <dgm:pt modelId="{705CC72B-DE5B-438B-B22E-9FE7A28A5DCC}" type="pres">
      <dgm:prSet presAssocID="{3C402AC9-4234-439D-BC33-33292E3EF901}" presName="compositeA" presStyleCnt="0"/>
      <dgm:spPr/>
    </dgm:pt>
    <dgm:pt modelId="{3282927C-EE70-4039-B87F-0B3483AFAF4C}" type="pres">
      <dgm:prSet presAssocID="{3C402AC9-4234-439D-BC33-33292E3EF901}" presName="textA" presStyleLbl="revTx" presStyleIdx="0" presStyleCnt="6">
        <dgm:presLayoutVars>
          <dgm:bulletEnabled val="1"/>
        </dgm:presLayoutVars>
      </dgm:prSet>
      <dgm:spPr/>
    </dgm:pt>
    <dgm:pt modelId="{2CABCDF2-8F31-4A0B-9E56-3309B2396E76}" type="pres">
      <dgm:prSet presAssocID="{3C402AC9-4234-439D-BC33-33292E3EF901}" presName="circleA" presStyleLbl="node1" presStyleIdx="0" presStyleCnt="6"/>
      <dgm:spPr>
        <a:solidFill>
          <a:schemeClr val="tx2">
            <a:lumMod val="20000"/>
            <a:lumOff val="80000"/>
          </a:schemeClr>
        </a:solidFill>
      </dgm:spPr>
    </dgm:pt>
    <dgm:pt modelId="{96331E5D-458A-4373-9CD2-A72EBD4D104C}" type="pres">
      <dgm:prSet presAssocID="{3C402AC9-4234-439D-BC33-33292E3EF901}" presName="spaceA" presStyleCnt="0"/>
      <dgm:spPr/>
    </dgm:pt>
    <dgm:pt modelId="{962C90F7-9381-4F20-8AD2-9DAA8318EA23}" type="pres">
      <dgm:prSet presAssocID="{5CA6D8E1-EB8E-4D0C-B32B-E9C3F21F588B}" presName="space" presStyleCnt="0"/>
      <dgm:spPr/>
    </dgm:pt>
    <dgm:pt modelId="{79509F90-65C0-4D06-B76C-2B8877E7F22D}" type="pres">
      <dgm:prSet presAssocID="{CADA9381-ED1D-449E-BF36-D536DF87C0BA}" presName="compositeB" presStyleCnt="0"/>
      <dgm:spPr/>
    </dgm:pt>
    <dgm:pt modelId="{7A30093A-9438-4DD5-8766-C74BC4B14826}" type="pres">
      <dgm:prSet presAssocID="{CADA9381-ED1D-449E-BF36-D536DF87C0BA}" presName="textB" presStyleLbl="revTx" presStyleIdx="1" presStyleCnt="6">
        <dgm:presLayoutVars>
          <dgm:bulletEnabled val="1"/>
        </dgm:presLayoutVars>
      </dgm:prSet>
      <dgm:spPr/>
    </dgm:pt>
    <dgm:pt modelId="{30217C9B-B0F4-4E89-86CB-64E29CC0D907}" type="pres">
      <dgm:prSet presAssocID="{CADA9381-ED1D-449E-BF36-D536DF87C0BA}" presName="circleB" presStyleLbl="node1" presStyleIdx="1" presStyleCnt="6"/>
      <dgm:spPr>
        <a:solidFill>
          <a:schemeClr val="tx2">
            <a:lumMod val="20000"/>
            <a:lumOff val="80000"/>
          </a:schemeClr>
        </a:solidFill>
      </dgm:spPr>
    </dgm:pt>
    <dgm:pt modelId="{3C0AD925-0A49-4F6D-B5DB-FC01157C7EF0}" type="pres">
      <dgm:prSet presAssocID="{CADA9381-ED1D-449E-BF36-D536DF87C0BA}" presName="spaceB" presStyleCnt="0"/>
      <dgm:spPr/>
    </dgm:pt>
    <dgm:pt modelId="{A56C48AA-DB30-4DF8-B7F1-A79B4D0CA2E1}" type="pres">
      <dgm:prSet presAssocID="{2209B11F-E537-4D55-90B3-3996A8832DB7}" presName="space" presStyleCnt="0"/>
      <dgm:spPr/>
    </dgm:pt>
    <dgm:pt modelId="{3E68C1E4-A164-491A-89B1-7E195D178129}" type="pres">
      <dgm:prSet presAssocID="{98AEA1D9-0C18-49F9-850E-25A63E95E146}" presName="compositeA" presStyleCnt="0"/>
      <dgm:spPr/>
    </dgm:pt>
    <dgm:pt modelId="{72DBD1BE-6495-49E9-A7C4-FC8BD45EC45A}" type="pres">
      <dgm:prSet presAssocID="{98AEA1D9-0C18-49F9-850E-25A63E95E146}" presName="textA" presStyleLbl="revTx" presStyleIdx="2" presStyleCnt="6">
        <dgm:presLayoutVars>
          <dgm:bulletEnabled val="1"/>
        </dgm:presLayoutVars>
      </dgm:prSet>
      <dgm:spPr/>
    </dgm:pt>
    <dgm:pt modelId="{73F5E9F8-850F-4153-8AE7-850549905FB8}" type="pres">
      <dgm:prSet presAssocID="{98AEA1D9-0C18-49F9-850E-25A63E95E146}" presName="circleA" presStyleLbl="node1" presStyleIdx="2" presStyleCnt="6"/>
      <dgm:spPr>
        <a:solidFill>
          <a:schemeClr val="tx2">
            <a:lumMod val="20000"/>
            <a:lumOff val="80000"/>
          </a:schemeClr>
        </a:solidFill>
      </dgm:spPr>
    </dgm:pt>
    <dgm:pt modelId="{28A489A5-C45B-4CFA-8326-3D9F5AC14B44}" type="pres">
      <dgm:prSet presAssocID="{98AEA1D9-0C18-49F9-850E-25A63E95E146}" presName="spaceA" presStyleCnt="0"/>
      <dgm:spPr/>
    </dgm:pt>
    <dgm:pt modelId="{CDAA22F6-CE51-4CAC-8509-BC31BBD9E9F2}" type="pres">
      <dgm:prSet presAssocID="{C00C6DAD-5277-4916-A396-93C0B391ABE1}" presName="space" presStyleCnt="0"/>
      <dgm:spPr/>
    </dgm:pt>
    <dgm:pt modelId="{A97958E0-706B-407C-95F1-CB8ABAC18EA7}" type="pres">
      <dgm:prSet presAssocID="{164CBFD5-C166-4FBD-9F34-B2C92A6C5EF5}" presName="compositeB" presStyleCnt="0"/>
      <dgm:spPr/>
    </dgm:pt>
    <dgm:pt modelId="{E4E5E02A-3834-4F3A-968A-D8EEE29DD231}" type="pres">
      <dgm:prSet presAssocID="{164CBFD5-C166-4FBD-9F34-B2C92A6C5EF5}" presName="textB" presStyleLbl="revTx" presStyleIdx="3" presStyleCnt="6">
        <dgm:presLayoutVars>
          <dgm:bulletEnabled val="1"/>
        </dgm:presLayoutVars>
      </dgm:prSet>
      <dgm:spPr/>
    </dgm:pt>
    <dgm:pt modelId="{8B08953F-99AA-4C2C-9658-4C26AE7BCDC8}" type="pres">
      <dgm:prSet presAssocID="{164CBFD5-C166-4FBD-9F34-B2C92A6C5EF5}" presName="circleB" presStyleLbl="node1" presStyleIdx="3" presStyleCnt="6"/>
      <dgm:spPr>
        <a:solidFill>
          <a:schemeClr val="tx2"/>
        </a:solidFill>
      </dgm:spPr>
    </dgm:pt>
    <dgm:pt modelId="{94E4320D-8A71-4F54-B427-3FD9D359D62F}" type="pres">
      <dgm:prSet presAssocID="{164CBFD5-C166-4FBD-9F34-B2C92A6C5EF5}" presName="spaceB" presStyleCnt="0"/>
      <dgm:spPr/>
    </dgm:pt>
    <dgm:pt modelId="{37420FAD-6BE3-49AE-BBB8-625AA5889F2C}" type="pres">
      <dgm:prSet presAssocID="{D8360E70-E832-44DE-B962-F1E877AA918D}" presName="space" presStyleCnt="0"/>
      <dgm:spPr/>
    </dgm:pt>
    <dgm:pt modelId="{D9FEFD82-C0AD-4778-B5D9-69B1340D70C9}" type="pres">
      <dgm:prSet presAssocID="{05B6986A-36D9-44B1-8566-07D17DF6D9BD}" presName="compositeA" presStyleCnt="0"/>
      <dgm:spPr/>
    </dgm:pt>
    <dgm:pt modelId="{42808528-3220-4904-8A76-FAA6E7CE0090}" type="pres">
      <dgm:prSet presAssocID="{05B6986A-36D9-44B1-8566-07D17DF6D9BD}" presName="textA" presStyleLbl="revTx" presStyleIdx="4" presStyleCnt="6">
        <dgm:presLayoutVars>
          <dgm:bulletEnabled val="1"/>
        </dgm:presLayoutVars>
      </dgm:prSet>
      <dgm:spPr/>
    </dgm:pt>
    <dgm:pt modelId="{4BC59F58-94EE-440D-8BEA-1CB40D110A64}" type="pres">
      <dgm:prSet presAssocID="{05B6986A-36D9-44B1-8566-07D17DF6D9BD}" presName="circleA" presStyleLbl="node1" presStyleIdx="4" presStyleCnt="6"/>
      <dgm:spPr>
        <a:solidFill>
          <a:schemeClr val="tx2"/>
        </a:solidFill>
      </dgm:spPr>
    </dgm:pt>
    <dgm:pt modelId="{8E98F2B1-A0EE-4572-BCEE-87113344B55D}" type="pres">
      <dgm:prSet presAssocID="{05B6986A-36D9-44B1-8566-07D17DF6D9BD}" presName="spaceA" presStyleCnt="0"/>
      <dgm:spPr/>
    </dgm:pt>
    <dgm:pt modelId="{7308546D-6C90-4DE7-AD57-9498E3C04006}" type="pres">
      <dgm:prSet presAssocID="{BC227895-F456-49BF-923C-1B46EDEF80C9}" presName="space" presStyleCnt="0"/>
      <dgm:spPr/>
    </dgm:pt>
    <dgm:pt modelId="{70C0CAC8-4753-4025-BF02-A7A79B987C2D}" type="pres">
      <dgm:prSet presAssocID="{958CA92D-C9F5-4D1D-8154-7E3F0CFD7659}" presName="compositeB" presStyleCnt="0"/>
      <dgm:spPr/>
    </dgm:pt>
    <dgm:pt modelId="{98410F67-D308-4437-832B-7F07A9ECD6C6}" type="pres">
      <dgm:prSet presAssocID="{958CA92D-C9F5-4D1D-8154-7E3F0CFD7659}" presName="textB" presStyleLbl="revTx" presStyleIdx="5" presStyleCnt="6">
        <dgm:presLayoutVars>
          <dgm:bulletEnabled val="1"/>
        </dgm:presLayoutVars>
      </dgm:prSet>
      <dgm:spPr/>
    </dgm:pt>
    <dgm:pt modelId="{964A612B-63A7-4182-9099-D317FC61DE25}" type="pres">
      <dgm:prSet presAssocID="{958CA92D-C9F5-4D1D-8154-7E3F0CFD7659}" presName="circleB" presStyleLbl="node1" presStyleIdx="5" presStyleCnt="6"/>
      <dgm:spPr>
        <a:solidFill>
          <a:schemeClr val="tx2"/>
        </a:solidFill>
      </dgm:spPr>
    </dgm:pt>
    <dgm:pt modelId="{D3C606B5-CAFC-4B6B-AD53-D989C76CDFD7}" type="pres">
      <dgm:prSet presAssocID="{958CA92D-C9F5-4D1D-8154-7E3F0CFD7659}" presName="spaceB" presStyleCnt="0"/>
      <dgm:spPr/>
    </dgm:pt>
  </dgm:ptLst>
  <dgm:cxnLst>
    <dgm:cxn modelId="{FD481C06-14F2-4453-9611-814A7A657A07}" srcId="{21956218-003B-44EA-921C-27354B80C12C}" destId="{98AEA1D9-0C18-49F9-850E-25A63E95E146}" srcOrd="2" destOrd="0" parTransId="{DBD9EAB1-973B-4026-84F1-ED939D57A5C8}" sibTransId="{C00C6DAD-5277-4916-A396-93C0B391ABE1}"/>
    <dgm:cxn modelId="{A7518808-9517-4603-BF27-22462230190F}" srcId="{21956218-003B-44EA-921C-27354B80C12C}" destId="{05B6986A-36D9-44B1-8566-07D17DF6D9BD}" srcOrd="4" destOrd="0" parTransId="{D27DED7B-6D0F-48A9-819B-03574E43F4DA}" sibTransId="{BC227895-F456-49BF-923C-1B46EDEF80C9}"/>
    <dgm:cxn modelId="{DAF1F625-0BCC-461F-86B4-96ECBA0AA23A}" type="presOf" srcId="{05B6986A-36D9-44B1-8566-07D17DF6D9BD}" destId="{42808528-3220-4904-8A76-FAA6E7CE0090}" srcOrd="0" destOrd="0" presId="urn:microsoft.com/office/officeart/2005/8/layout/hProcess11"/>
    <dgm:cxn modelId="{2F4F3028-ADF2-48A6-B161-DDAD10ECD6B8}" type="presOf" srcId="{3C402AC9-4234-439D-BC33-33292E3EF901}" destId="{3282927C-EE70-4039-B87F-0B3483AFAF4C}" srcOrd="0" destOrd="0" presId="urn:microsoft.com/office/officeart/2005/8/layout/hProcess11"/>
    <dgm:cxn modelId="{F5D6372B-F1C3-474B-A189-ACF1D708490D}" srcId="{21956218-003B-44EA-921C-27354B80C12C}" destId="{3C402AC9-4234-439D-BC33-33292E3EF901}" srcOrd="0" destOrd="0" parTransId="{8018F744-D775-4E86-9B7F-51DF9BA776A1}" sibTransId="{5CA6D8E1-EB8E-4D0C-B32B-E9C3F21F588B}"/>
    <dgm:cxn modelId="{8427E66F-3A85-476A-83AC-8F769E0839EF}" type="presOf" srcId="{21956218-003B-44EA-921C-27354B80C12C}" destId="{5422877B-36F0-4491-B81A-377EF3F92C68}" srcOrd="0" destOrd="0" presId="urn:microsoft.com/office/officeart/2005/8/layout/hProcess11"/>
    <dgm:cxn modelId="{CF48B253-4590-435B-99D5-A6C8E314EDFF}" type="presOf" srcId="{CADA9381-ED1D-449E-BF36-D536DF87C0BA}" destId="{7A30093A-9438-4DD5-8766-C74BC4B14826}" srcOrd="0" destOrd="0" presId="urn:microsoft.com/office/officeart/2005/8/layout/hProcess11"/>
    <dgm:cxn modelId="{09B1E498-B79D-4533-9F4F-CF8C940A61E4}" type="presOf" srcId="{164CBFD5-C166-4FBD-9F34-B2C92A6C5EF5}" destId="{E4E5E02A-3834-4F3A-968A-D8EEE29DD231}" srcOrd="0" destOrd="0" presId="urn:microsoft.com/office/officeart/2005/8/layout/hProcess11"/>
    <dgm:cxn modelId="{538ECDB4-7FF3-420E-B0B3-4B8619B4A674}" srcId="{21956218-003B-44EA-921C-27354B80C12C}" destId="{958CA92D-C9F5-4D1D-8154-7E3F0CFD7659}" srcOrd="5" destOrd="0" parTransId="{6B1137E3-EECF-4113-878B-87CC27ACB910}" sibTransId="{6A37FCA4-0B55-46D6-A0E4-D9FB5A125664}"/>
    <dgm:cxn modelId="{68C05EB9-C2C8-4C8D-A997-4D3635EA32DA}" type="presOf" srcId="{958CA92D-C9F5-4D1D-8154-7E3F0CFD7659}" destId="{98410F67-D308-4437-832B-7F07A9ECD6C6}" srcOrd="0" destOrd="0" presId="urn:microsoft.com/office/officeart/2005/8/layout/hProcess11"/>
    <dgm:cxn modelId="{3B8858C3-29D2-4ED1-8EA4-1D66B39404D5}" type="presOf" srcId="{98AEA1D9-0C18-49F9-850E-25A63E95E146}" destId="{72DBD1BE-6495-49E9-A7C4-FC8BD45EC45A}" srcOrd="0" destOrd="0" presId="urn:microsoft.com/office/officeart/2005/8/layout/hProcess11"/>
    <dgm:cxn modelId="{C286A5D1-3E9C-408A-A95F-220A8F76847E}" srcId="{21956218-003B-44EA-921C-27354B80C12C}" destId="{164CBFD5-C166-4FBD-9F34-B2C92A6C5EF5}" srcOrd="3" destOrd="0" parTransId="{E7E85E17-0D97-4160-823C-07D6E713EAFE}" sibTransId="{D8360E70-E832-44DE-B962-F1E877AA918D}"/>
    <dgm:cxn modelId="{F9B587EE-0CBF-4111-9C95-6C759C991C43}" srcId="{21956218-003B-44EA-921C-27354B80C12C}" destId="{CADA9381-ED1D-449E-BF36-D536DF87C0BA}" srcOrd="1" destOrd="0" parTransId="{DC9A93D3-9A29-440F-BD27-F5D4B259073E}" sibTransId="{2209B11F-E537-4D55-90B3-3996A8832DB7}"/>
    <dgm:cxn modelId="{9D7E3694-61A7-4082-9D24-B8978B4F09B4}" type="presParOf" srcId="{5422877B-36F0-4491-B81A-377EF3F92C68}" destId="{38117156-6F37-462C-A704-DB02CBE27B95}" srcOrd="0" destOrd="0" presId="urn:microsoft.com/office/officeart/2005/8/layout/hProcess11"/>
    <dgm:cxn modelId="{70BCFF80-C1F1-45DB-BA08-8EE4EECF4A6E}" type="presParOf" srcId="{5422877B-36F0-4491-B81A-377EF3F92C68}" destId="{2209CDA3-66DD-402A-BB63-CD45F0B1ECEB}" srcOrd="1" destOrd="0" presId="urn:microsoft.com/office/officeart/2005/8/layout/hProcess11"/>
    <dgm:cxn modelId="{0DC732F2-12F6-4443-AAF7-7C0DB1E1A5B3}" type="presParOf" srcId="{2209CDA3-66DD-402A-BB63-CD45F0B1ECEB}" destId="{705CC72B-DE5B-438B-B22E-9FE7A28A5DCC}" srcOrd="0" destOrd="0" presId="urn:microsoft.com/office/officeart/2005/8/layout/hProcess11"/>
    <dgm:cxn modelId="{64EE340B-BDA1-42DD-B916-FCC3968F73D0}" type="presParOf" srcId="{705CC72B-DE5B-438B-B22E-9FE7A28A5DCC}" destId="{3282927C-EE70-4039-B87F-0B3483AFAF4C}" srcOrd="0" destOrd="0" presId="urn:microsoft.com/office/officeart/2005/8/layout/hProcess11"/>
    <dgm:cxn modelId="{39445B4C-77AE-41BE-8696-9282F2175138}" type="presParOf" srcId="{705CC72B-DE5B-438B-B22E-9FE7A28A5DCC}" destId="{2CABCDF2-8F31-4A0B-9E56-3309B2396E76}" srcOrd="1" destOrd="0" presId="urn:microsoft.com/office/officeart/2005/8/layout/hProcess11"/>
    <dgm:cxn modelId="{6347AFCB-92DE-45FC-835D-47F51DEEF053}" type="presParOf" srcId="{705CC72B-DE5B-438B-B22E-9FE7A28A5DCC}" destId="{96331E5D-458A-4373-9CD2-A72EBD4D104C}" srcOrd="2" destOrd="0" presId="urn:microsoft.com/office/officeart/2005/8/layout/hProcess11"/>
    <dgm:cxn modelId="{9AB1B8C5-5A3B-458B-B94D-4BF25E01B1C2}" type="presParOf" srcId="{2209CDA3-66DD-402A-BB63-CD45F0B1ECEB}" destId="{962C90F7-9381-4F20-8AD2-9DAA8318EA23}" srcOrd="1" destOrd="0" presId="urn:microsoft.com/office/officeart/2005/8/layout/hProcess11"/>
    <dgm:cxn modelId="{19EE0795-ABC0-4609-ADA0-C1D28B334176}" type="presParOf" srcId="{2209CDA3-66DD-402A-BB63-CD45F0B1ECEB}" destId="{79509F90-65C0-4D06-B76C-2B8877E7F22D}" srcOrd="2" destOrd="0" presId="urn:microsoft.com/office/officeart/2005/8/layout/hProcess11"/>
    <dgm:cxn modelId="{B395C76D-2B8E-44DE-8D19-9125EFB47A89}" type="presParOf" srcId="{79509F90-65C0-4D06-B76C-2B8877E7F22D}" destId="{7A30093A-9438-4DD5-8766-C74BC4B14826}" srcOrd="0" destOrd="0" presId="urn:microsoft.com/office/officeart/2005/8/layout/hProcess11"/>
    <dgm:cxn modelId="{7BC71B0D-F89A-4D29-8AB1-326A2992BEEB}" type="presParOf" srcId="{79509F90-65C0-4D06-B76C-2B8877E7F22D}" destId="{30217C9B-B0F4-4E89-86CB-64E29CC0D907}" srcOrd="1" destOrd="0" presId="urn:microsoft.com/office/officeart/2005/8/layout/hProcess11"/>
    <dgm:cxn modelId="{109A0F6C-BE46-4685-91AA-8A21B4FD6305}" type="presParOf" srcId="{79509F90-65C0-4D06-B76C-2B8877E7F22D}" destId="{3C0AD925-0A49-4F6D-B5DB-FC01157C7EF0}" srcOrd="2" destOrd="0" presId="urn:microsoft.com/office/officeart/2005/8/layout/hProcess11"/>
    <dgm:cxn modelId="{79762DAB-D981-4831-A9CB-504CFA295941}" type="presParOf" srcId="{2209CDA3-66DD-402A-BB63-CD45F0B1ECEB}" destId="{A56C48AA-DB30-4DF8-B7F1-A79B4D0CA2E1}" srcOrd="3" destOrd="0" presId="urn:microsoft.com/office/officeart/2005/8/layout/hProcess11"/>
    <dgm:cxn modelId="{92BEB069-D1E0-46B7-999D-B1EC978CDE5A}" type="presParOf" srcId="{2209CDA3-66DD-402A-BB63-CD45F0B1ECEB}" destId="{3E68C1E4-A164-491A-89B1-7E195D178129}" srcOrd="4" destOrd="0" presId="urn:microsoft.com/office/officeart/2005/8/layout/hProcess11"/>
    <dgm:cxn modelId="{B8604817-D13D-46B5-A811-313943282033}" type="presParOf" srcId="{3E68C1E4-A164-491A-89B1-7E195D178129}" destId="{72DBD1BE-6495-49E9-A7C4-FC8BD45EC45A}" srcOrd="0" destOrd="0" presId="urn:microsoft.com/office/officeart/2005/8/layout/hProcess11"/>
    <dgm:cxn modelId="{D4F42589-B2C9-4FBA-8DED-331EC5D8E9D3}" type="presParOf" srcId="{3E68C1E4-A164-491A-89B1-7E195D178129}" destId="{73F5E9F8-850F-4153-8AE7-850549905FB8}" srcOrd="1" destOrd="0" presId="urn:microsoft.com/office/officeart/2005/8/layout/hProcess11"/>
    <dgm:cxn modelId="{41318947-6F2A-4783-A551-377D78A3230A}" type="presParOf" srcId="{3E68C1E4-A164-491A-89B1-7E195D178129}" destId="{28A489A5-C45B-4CFA-8326-3D9F5AC14B44}" srcOrd="2" destOrd="0" presId="urn:microsoft.com/office/officeart/2005/8/layout/hProcess11"/>
    <dgm:cxn modelId="{4AA011E0-4061-41D0-8D7D-BC738A6AAA44}" type="presParOf" srcId="{2209CDA3-66DD-402A-BB63-CD45F0B1ECEB}" destId="{CDAA22F6-CE51-4CAC-8509-BC31BBD9E9F2}" srcOrd="5" destOrd="0" presId="urn:microsoft.com/office/officeart/2005/8/layout/hProcess11"/>
    <dgm:cxn modelId="{7962E951-02BF-4F68-838A-C2A53094F9C7}" type="presParOf" srcId="{2209CDA3-66DD-402A-BB63-CD45F0B1ECEB}" destId="{A97958E0-706B-407C-95F1-CB8ABAC18EA7}" srcOrd="6" destOrd="0" presId="urn:microsoft.com/office/officeart/2005/8/layout/hProcess11"/>
    <dgm:cxn modelId="{B1FD2DB5-5AC5-4DA7-A61F-6BF0D56F3CA1}" type="presParOf" srcId="{A97958E0-706B-407C-95F1-CB8ABAC18EA7}" destId="{E4E5E02A-3834-4F3A-968A-D8EEE29DD231}" srcOrd="0" destOrd="0" presId="urn:microsoft.com/office/officeart/2005/8/layout/hProcess11"/>
    <dgm:cxn modelId="{EA650AF3-AAA0-41F4-BD95-3A1958ECF0AD}" type="presParOf" srcId="{A97958E0-706B-407C-95F1-CB8ABAC18EA7}" destId="{8B08953F-99AA-4C2C-9658-4C26AE7BCDC8}" srcOrd="1" destOrd="0" presId="urn:microsoft.com/office/officeart/2005/8/layout/hProcess11"/>
    <dgm:cxn modelId="{8B67A7F6-A872-4E57-838C-DC43E1D71C77}" type="presParOf" srcId="{A97958E0-706B-407C-95F1-CB8ABAC18EA7}" destId="{94E4320D-8A71-4F54-B427-3FD9D359D62F}" srcOrd="2" destOrd="0" presId="urn:microsoft.com/office/officeart/2005/8/layout/hProcess11"/>
    <dgm:cxn modelId="{5B1BE38F-7302-42BB-A5D7-411F13997EE3}" type="presParOf" srcId="{2209CDA3-66DD-402A-BB63-CD45F0B1ECEB}" destId="{37420FAD-6BE3-49AE-BBB8-625AA5889F2C}" srcOrd="7" destOrd="0" presId="urn:microsoft.com/office/officeart/2005/8/layout/hProcess11"/>
    <dgm:cxn modelId="{74755820-0384-4887-B2C9-C9EC62331936}" type="presParOf" srcId="{2209CDA3-66DD-402A-BB63-CD45F0B1ECEB}" destId="{D9FEFD82-C0AD-4778-B5D9-69B1340D70C9}" srcOrd="8" destOrd="0" presId="urn:microsoft.com/office/officeart/2005/8/layout/hProcess11"/>
    <dgm:cxn modelId="{F70D6ADF-8119-41B1-9741-2383BCD401C6}" type="presParOf" srcId="{D9FEFD82-C0AD-4778-B5D9-69B1340D70C9}" destId="{42808528-3220-4904-8A76-FAA6E7CE0090}" srcOrd="0" destOrd="0" presId="urn:microsoft.com/office/officeart/2005/8/layout/hProcess11"/>
    <dgm:cxn modelId="{2830A0A1-F211-4BC9-ABB5-1B35A607AA12}" type="presParOf" srcId="{D9FEFD82-C0AD-4778-B5D9-69B1340D70C9}" destId="{4BC59F58-94EE-440D-8BEA-1CB40D110A64}" srcOrd="1" destOrd="0" presId="urn:microsoft.com/office/officeart/2005/8/layout/hProcess11"/>
    <dgm:cxn modelId="{5A4C45E1-5DA5-4338-8C4D-CB05FF065768}" type="presParOf" srcId="{D9FEFD82-C0AD-4778-B5D9-69B1340D70C9}" destId="{8E98F2B1-A0EE-4572-BCEE-87113344B55D}" srcOrd="2" destOrd="0" presId="urn:microsoft.com/office/officeart/2005/8/layout/hProcess11"/>
    <dgm:cxn modelId="{4899DC08-5C0C-4422-AAFE-E564F9597962}" type="presParOf" srcId="{2209CDA3-66DD-402A-BB63-CD45F0B1ECEB}" destId="{7308546D-6C90-4DE7-AD57-9498E3C04006}" srcOrd="9" destOrd="0" presId="urn:microsoft.com/office/officeart/2005/8/layout/hProcess11"/>
    <dgm:cxn modelId="{94DAC512-13E3-4F0C-9FB3-103334587A2A}" type="presParOf" srcId="{2209CDA3-66DD-402A-BB63-CD45F0B1ECEB}" destId="{70C0CAC8-4753-4025-BF02-A7A79B987C2D}" srcOrd="10" destOrd="0" presId="urn:microsoft.com/office/officeart/2005/8/layout/hProcess11"/>
    <dgm:cxn modelId="{9A717506-0980-4222-8A9A-73ECCDCF97B5}" type="presParOf" srcId="{70C0CAC8-4753-4025-BF02-A7A79B987C2D}" destId="{98410F67-D308-4437-832B-7F07A9ECD6C6}" srcOrd="0" destOrd="0" presId="urn:microsoft.com/office/officeart/2005/8/layout/hProcess11"/>
    <dgm:cxn modelId="{998E275C-D5D8-42F8-8C2E-B4280EB0C99A}" type="presParOf" srcId="{70C0CAC8-4753-4025-BF02-A7A79B987C2D}" destId="{964A612B-63A7-4182-9099-D317FC61DE25}" srcOrd="1" destOrd="0" presId="urn:microsoft.com/office/officeart/2005/8/layout/hProcess11"/>
    <dgm:cxn modelId="{3CE0D092-4C29-4C51-A90C-A8D0BDE7E236}" type="presParOf" srcId="{70C0CAC8-4753-4025-BF02-A7A79B987C2D}" destId="{D3C606B5-CAFC-4B6B-AD53-D989C76CDF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204E92-E276-4990-A571-91FAD410D2BA}" type="doc">
      <dgm:prSet loTypeId="urn:microsoft.com/office/officeart/2005/8/layout/cycle6" loCatId="cycle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7EC8EA12-C36A-4DE7-AFC8-C3F505AA3F17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Market Familiarization</a:t>
          </a:r>
          <a:endParaRPr lang="en-US" sz="2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A1BF43A7-A7CA-4103-9291-C6F58EAE49B7}" type="parTrans" cxnId="{3FC7722F-9667-4EF5-9E11-EAF5EA551100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7F343D0-8882-4DA8-BD38-B7833D6D67A2}" type="sibTrans" cxnId="{3FC7722F-9667-4EF5-9E11-EAF5EA551100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4770302-170F-4E51-9B12-536984ABD3EF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Equal Access</a:t>
          </a:r>
          <a:endParaRPr lang="en-US" sz="2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C7EAA139-DEB4-418C-937C-6139215F622A}" type="parTrans" cxnId="{ADC97DA2-5628-4D34-9938-2DC93256BA66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8A621173-916C-4937-B8FB-1D37E7154649}" type="sibTrans" cxnId="{ADC97DA2-5628-4D34-9938-2DC93256BA66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DD58FAB-5912-4CFB-A9CD-42A1B951B17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Market Trust</a:t>
          </a:r>
          <a:endParaRPr lang="en-US" sz="2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1C29F20-9A29-472B-AC26-1DA5CFE89167}" type="parTrans" cxnId="{1314181A-8884-4E09-912A-D11CFF0F2548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D3D48B02-D739-451C-BEE4-860EF70B89A7}" type="sibTrans" cxnId="{1314181A-8884-4E09-912A-D11CFF0F2548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0FA4E465-A159-439E-ADA0-5CF042A81CA3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2000" b="1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Price Transparency</a:t>
          </a:r>
          <a:endParaRPr lang="en-US" sz="20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24278B24-949B-4C67-9E23-CBBAC56ADCCA}" type="parTrans" cxnId="{F7C0BECF-C0BF-483B-A00A-D2133B9B8DFF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082EA49-F638-41DE-85DA-9376700E1DAD}" type="sibTrans" cxnId="{F7C0BECF-C0BF-483B-A00A-D2133B9B8DFF}">
      <dgm:prSet/>
      <dgm:spPr/>
      <dgm:t>
        <a:bodyPr/>
        <a:lstStyle/>
        <a:p>
          <a:endParaRPr lang="en-US" sz="200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E0EA10C-CD0F-4E2A-9441-1A3555DDFF94}" type="pres">
      <dgm:prSet presAssocID="{83204E92-E276-4990-A571-91FAD410D2BA}" presName="cycle" presStyleCnt="0">
        <dgm:presLayoutVars>
          <dgm:dir/>
          <dgm:resizeHandles val="exact"/>
        </dgm:presLayoutVars>
      </dgm:prSet>
      <dgm:spPr/>
    </dgm:pt>
    <dgm:pt modelId="{FF485600-0A5B-4A16-B165-C86D7E109E95}" type="pres">
      <dgm:prSet presAssocID="{7EC8EA12-C36A-4DE7-AFC8-C3F505AA3F17}" presName="node" presStyleLbl="node1" presStyleIdx="0" presStyleCnt="4" custScaleX="80025" custScaleY="120436">
        <dgm:presLayoutVars>
          <dgm:bulletEnabled val="1"/>
        </dgm:presLayoutVars>
      </dgm:prSet>
      <dgm:spPr>
        <a:prstGeom prst="ellipse">
          <a:avLst/>
        </a:prstGeom>
      </dgm:spPr>
    </dgm:pt>
    <dgm:pt modelId="{FCC1C8FF-2B52-4748-AEBA-B19DC9E248D0}" type="pres">
      <dgm:prSet presAssocID="{7EC8EA12-C36A-4DE7-AFC8-C3F505AA3F17}" presName="spNode" presStyleCnt="0"/>
      <dgm:spPr/>
    </dgm:pt>
    <dgm:pt modelId="{79C1B8BF-8C46-41FA-B5D6-B4547F9900AD}" type="pres">
      <dgm:prSet presAssocID="{07F343D0-8882-4DA8-BD38-B7833D6D67A2}" presName="sibTrans" presStyleLbl="sibTrans1D1" presStyleIdx="0" presStyleCnt="4"/>
      <dgm:spPr/>
    </dgm:pt>
    <dgm:pt modelId="{0C6269C3-4F29-4E65-AD98-AB1808EE4DE8}" type="pres">
      <dgm:prSet presAssocID="{84770302-170F-4E51-9B12-536984ABD3EF}" presName="node" presStyleLbl="node1" presStyleIdx="1" presStyleCnt="4" custScaleX="83638" custScaleY="121313">
        <dgm:presLayoutVars>
          <dgm:bulletEnabled val="1"/>
        </dgm:presLayoutVars>
      </dgm:prSet>
      <dgm:spPr>
        <a:prstGeom prst="ellipse">
          <a:avLst/>
        </a:prstGeom>
      </dgm:spPr>
    </dgm:pt>
    <dgm:pt modelId="{813D26FA-9B1F-47F4-96E0-D582CF88AEB4}" type="pres">
      <dgm:prSet presAssocID="{84770302-170F-4E51-9B12-536984ABD3EF}" presName="spNode" presStyleCnt="0"/>
      <dgm:spPr/>
    </dgm:pt>
    <dgm:pt modelId="{CF17652C-2C4E-4D57-9FD2-0EE95ECC99D8}" type="pres">
      <dgm:prSet presAssocID="{8A621173-916C-4937-B8FB-1D37E7154649}" presName="sibTrans" presStyleLbl="sibTrans1D1" presStyleIdx="1" presStyleCnt="4"/>
      <dgm:spPr/>
    </dgm:pt>
    <dgm:pt modelId="{CF8C60BB-F6D0-4EC7-A6F1-FFB245893DAA}" type="pres">
      <dgm:prSet presAssocID="{DDD58FAB-5912-4CFB-A9CD-42A1B951B17F}" presName="node" presStyleLbl="node1" presStyleIdx="2" presStyleCnt="4" custScaleX="80025" custScaleY="117998">
        <dgm:presLayoutVars>
          <dgm:bulletEnabled val="1"/>
        </dgm:presLayoutVars>
      </dgm:prSet>
      <dgm:spPr>
        <a:prstGeom prst="ellipse">
          <a:avLst/>
        </a:prstGeom>
      </dgm:spPr>
    </dgm:pt>
    <dgm:pt modelId="{933F055E-2DAB-44B8-8E43-7FA3965E56D2}" type="pres">
      <dgm:prSet presAssocID="{DDD58FAB-5912-4CFB-A9CD-42A1B951B17F}" presName="spNode" presStyleCnt="0"/>
      <dgm:spPr/>
    </dgm:pt>
    <dgm:pt modelId="{FA8A94AF-CD49-40F5-8F15-82BA877B41D3}" type="pres">
      <dgm:prSet presAssocID="{D3D48B02-D739-451C-BEE4-860EF70B89A7}" presName="sibTrans" presStyleLbl="sibTrans1D1" presStyleIdx="2" presStyleCnt="4"/>
      <dgm:spPr/>
    </dgm:pt>
    <dgm:pt modelId="{0C3A2D42-F5CE-420C-A320-DEE2B33B9140}" type="pres">
      <dgm:prSet presAssocID="{0FA4E465-A159-439E-ADA0-5CF042A81CA3}" presName="node" presStyleLbl="node1" presStyleIdx="3" presStyleCnt="4" custScaleX="82394" custScaleY="121313">
        <dgm:presLayoutVars>
          <dgm:bulletEnabled val="1"/>
        </dgm:presLayoutVars>
      </dgm:prSet>
      <dgm:spPr>
        <a:prstGeom prst="ellipse">
          <a:avLst/>
        </a:prstGeom>
      </dgm:spPr>
    </dgm:pt>
    <dgm:pt modelId="{612501AB-B3D0-433B-AB0D-30AAC3E82E5D}" type="pres">
      <dgm:prSet presAssocID="{0FA4E465-A159-439E-ADA0-5CF042A81CA3}" presName="spNode" presStyleCnt="0"/>
      <dgm:spPr/>
    </dgm:pt>
    <dgm:pt modelId="{814D77F0-B35D-480E-82F2-5B8CF765AD14}" type="pres">
      <dgm:prSet presAssocID="{B082EA49-F638-41DE-85DA-9376700E1DAD}" presName="sibTrans" presStyleLbl="sibTrans1D1" presStyleIdx="3" presStyleCnt="4"/>
      <dgm:spPr/>
    </dgm:pt>
  </dgm:ptLst>
  <dgm:cxnLst>
    <dgm:cxn modelId="{F7ED7012-58F8-42EF-8891-5201AB7C41D2}" type="presOf" srcId="{07F343D0-8882-4DA8-BD38-B7833D6D67A2}" destId="{79C1B8BF-8C46-41FA-B5D6-B4547F9900AD}" srcOrd="0" destOrd="0" presId="urn:microsoft.com/office/officeart/2005/8/layout/cycle6"/>
    <dgm:cxn modelId="{1314181A-8884-4E09-912A-D11CFF0F2548}" srcId="{83204E92-E276-4990-A571-91FAD410D2BA}" destId="{DDD58FAB-5912-4CFB-A9CD-42A1B951B17F}" srcOrd="2" destOrd="0" parTransId="{11C29F20-9A29-472B-AC26-1DA5CFE89167}" sibTransId="{D3D48B02-D739-451C-BEE4-860EF70B89A7}"/>
    <dgm:cxn modelId="{15F71A2F-5A66-49FD-9123-88B700CADE67}" type="presOf" srcId="{7EC8EA12-C36A-4DE7-AFC8-C3F505AA3F17}" destId="{FF485600-0A5B-4A16-B165-C86D7E109E95}" srcOrd="0" destOrd="0" presId="urn:microsoft.com/office/officeart/2005/8/layout/cycle6"/>
    <dgm:cxn modelId="{3FC7722F-9667-4EF5-9E11-EAF5EA551100}" srcId="{83204E92-E276-4990-A571-91FAD410D2BA}" destId="{7EC8EA12-C36A-4DE7-AFC8-C3F505AA3F17}" srcOrd="0" destOrd="0" parTransId="{A1BF43A7-A7CA-4103-9291-C6F58EAE49B7}" sibTransId="{07F343D0-8882-4DA8-BD38-B7833D6D67A2}"/>
    <dgm:cxn modelId="{963A4452-CAFB-4AD7-99C2-A5CA1F62F7A0}" type="presOf" srcId="{D3D48B02-D739-451C-BEE4-860EF70B89A7}" destId="{FA8A94AF-CD49-40F5-8F15-82BA877B41D3}" srcOrd="0" destOrd="0" presId="urn:microsoft.com/office/officeart/2005/8/layout/cycle6"/>
    <dgm:cxn modelId="{6AF6B754-C229-44B7-B83D-D43DE00E6FB3}" type="presOf" srcId="{0FA4E465-A159-439E-ADA0-5CF042A81CA3}" destId="{0C3A2D42-F5CE-420C-A320-DEE2B33B9140}" srcOrd="0" destOrd="0" presId="urn:microsoft.com/office/officeart/2005/8/layout/cycle6"/>
    <dgm:cxn modelId="{E184DD87-4FA7-4420-BAB1-CF4EDA5108C1}" type="presOf" srcId="{DDD58FAB-5912-4CFB-A9CD-42A1B951B17F}" destId="{CF8C60BB-F6D0-4EC7-A6F1-FFB245893DAA}" srcOrd="0" destOrd="0" presId="urn:microsoft.com/office/officeart/2005/8/layout/cycle6"/>
    <dgm:cxn modelId="{3DF0B69D-E6F3-4183-BCA5-E106FA851060}" type="presOf" srcId="{B082EA49-F638-41DE-85DA-9376700E1DAD}" destId="{814D77F0-B35D-480E-82F2-5B8CF765AD14}" srcOrd="0" destOrd="0" presId="urn:microsoft.com/office/officeart/2005/8/layout/cycle6"/>
    <dgm:cxn modelId="{ADC97DA2-5628-4D34-9938-2DC93256BA66}" srcId="{83204E92-E276-4990-A571-91FAD410D2BA}" destId="{84770302-170F-4E51-9B12-536984ABD3EF}" srcOrd="1" destOrd="0" parTransId="{C7EAA139-DEB4-418C-937C-6139215F622A}" sibTransId="{8A621173-916C-4937-B8FB-1D37E7154649}"/>
    <dgm:cxn modelId="{088577A8-2499-47B5-BE5B-AD6FECB61332}" type="presOf" srcId="{84770302-170F-4E51-9B12-536984ABD3EF}" destId="{0C6269C3-4F29-4E65-AD98-AB1808EE4DE8}" srcOrd="0" destOrd="0" presId="urn:microsoft.com/office/officeart/2005/8/layout/cycle6"/>
    <dgm:cxn modelId="{A80B2BC4-C20F-48D0-B3EE-D8F99A9A6C9A}" type="presOf" srcId="{8A621173-916C-4937-B8FB-1D37E7154649}" destId="{CF17652C-2C4E-4D57-9FD2-0EE95ECC99D8}" srcOrd="0" destOrd="0" presId="urn:microsoft.com/office/officeart/2005/8/layout/cycle6"/>
    <dgm:cxn modelId="{F7C0BECF-C0BF-483B-A00A-D2133B9B8DFF}" srcId="{83204E92-E276-4990-A571-91FAD410D2BA}" destId="{0FA4E465-A159-439E-ADA0-5CF042A81CA3}" srcOrd="3" destOrd="0" parTransId="{24278B24-949B-4C67-9E23-CBBAC56ADCCA}" sibTransId="{B082EA49-F638-41DE-85DA-9376700E1DAD}"/>
    <dgm:cxn modelId="{6D7941D0-398E-44C3-9188-B87C76C3DC49}" type="presOf" srcId="{83204E92-E276-4990-A571-91FAD410D2BA}" destId="{1E0EA10C-CD0F-4E2A-9441-1A3555DDFF94}" srcOrd="0" destOrd="0" presId="urn:microsoft.com/office/officeart/2005/8/layout/cycle6"/>
    <dgm:cxn modelId="{34A1836C-8B7A-4E60-BA24-87F60920A790}" type="presParOf" srcId="{1E0EA10C-CD0F-4E2A-9441-1A3555DDFF94}" destId="{FF485600-0A5B-4A16-B165-C86D7E109E95}" srcOrd="0" destOrd="0" presId="urn:microsoft.com/office/officeart/2005/8/layout/cycle6"/>
    <dgm:cxn modelId="{748F03D1-C6F2-44F0-98C4-568515D42D67}" type="presParOf" srcId="{1E0EA10C-CD0F-4E2A-9441-1A3555DDFF94}" destId="{FCC1C8FF-2B52-4748-AEBA-B19DC9E248D0}" srcOrd="1" destOrd="0" presId="urn:microsoft.com/office/officeart/2005/8/layout/cycle6"/>
    <dgm:cxn modelId="{2AD36BF1-0CEA-4E02-B846-4C22724CAC27}" type="presParOf" srcId="{1E0EA10C-CD0F-4E2A-9441-1A3555DDFF94}" destId="{79C1B8BF-8C46-41FA-B5D6-B4547F9900AD}" srcOrd="2" destOrd="0" presId="urn:microsoft.com/office/officeart/2005/8/layout/cycle6"/>
    <dgm:cxn modelId="{92F4E2C2-FE91-4E39-B34D-F28BE3964A85}" type="presParOf" srcId="{1E0EA10C-CD0F-4E2A-9441-1A3555DDFF94}" destId="{0C6269C3-4F29-4E65-AD98-AB1808EE4DE8}" srcOrd="3" destOrd="0" presId="urn:microsoft.com/office/officeart/2005/8/layout/cycle6"/>
    <dgm:cxn modelId="{37E90878-530B-4BC4-BD08-4EFF0E458FC7}" type="presParOf" srcId="{1E0EA10C-CD0F-4E2A-9441-1A3555DDFF94}" destId="{813D26FA-9B1F-47F4-96E0-D582CF88AEB4}" srcOrd="4" destOrd="0" presId="urn:microsoft.com/office/officeart/2005/8/layout/cycle6"/>
    <dgm:cxn modelId="{44C53154-2954-4AED-9001-8F3C3B8BF68C}" type="presParOf" srcId="{1E0EA10C-CD0F-4E2A-9441-1A3555DDFF94}" destId="{CF17652C-2C4E-4D57-9FD2-0EE95ECC99D8}" srcOrd="5" destOrd="0" presId="urn:microsoft.com/office/officeart/2005/8/layout/cycle6"/>
    <dgm:cxn modelId="{283CE659-64C5-4637-9FC6-6F515126A021}" type="presParOf" srcId="{1E0EA10C-CD0F-4E2A-9441-1A3555DDFF94}" destId="{CF8C60BB-F6D0-4EC7-A6F1-FFB245893DAA}" srcOrd="6" destOrd="0" presId="urn:microsoft.com/office/officeart/2005/8/layout/cycle6"/>
    <dgm:cxn modelId="{E83607FE-13D0-450D-8B21-FA06CB1AF76B}" type="presParOf" srcId="{1E0EA10C-CD0F-4E2A-9441-1A3555DDFF94}" destId="{933F055E-2DAB-44B8-8E43-7FA3965E56D2}" srcOrd="7" destOrd="0" presId="urn:microsoft.com/office/officeart/2005/8/layout/cycle6"/>
    <dgm:cxn modelId="{6FF1410B-30D8-45DB-A0BB-F63D0F182388}" type="presParOf" srcId="{1E0EA10C-CD0F-4E2A-9441-1A3555DDFF94}" destId="{FA8A94AF-CD49-40F5-8F15-82BA877B41D3}" srcOrd="8" destOrd="0" presId="urn:microsoft.com/office/officeart/2005/8/layout/cycle6"/>
    <dgm:cxn modelId="{540C78AE-5C52-4106-8AC8-83D6067923AF}" type="presParOf" srcId="{1E0EA10C-CD0F-4E2A-9441-1A3555DDFF94}" destId="{0C3A2D42-F5CE-420C-A320-DEE2B33B9140}" srcOrd="9" destOrd="0" presId="urn:microsoft.com/office/officeart/2005/8/layout/cycle6"/>
    <dgm:cxn modelId="{C59FF693-B704-4649-8226-43898DE62B19}" type="presParOf" srcId="{1E0EA10C-CD0F-4E2A-9441-1A3555DDFF94}" destId="{612501AB-B3D0-433B-AB0D-30AAC3E82E5D}" srcOrd="10" destOrd="0" presId="urn:microsoft.com/office/officeart/2005/8/layout/cycle6"/>
    <dgm:cxn modelId="{9F7AC927-04AC-4A98-B5C6-9B2551FA2BC9}" type="presParOf" srcId="{1E0EA10C-CD0F-4E2A-9441-1A3555DDFF94}" destId="{814D77F0-B35D-480E-82F2-5B8CF765AD14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956218-003B-44EA-921C-27354B80C12C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3C402AC9-4234-439D-BC33-33292E3EF901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gm:t>
    </dgm:pt>
    <dgm:pt modelId="{8018F744-D775-4E86-9B7F-51DF9BA776A1}" type="parTrans" cxnId="{F5D6372B-F1C3-474B-A189-ACF1D708490D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5CA6D8E1-EB8E-4D0C-B32B-E9C3F21F588B}" type="sibTrans" cxnId="{F5D6372B-F1C3-474B-A189-ACF1D708490D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CADA9381-ED1D-449E-BF36-D536DF87C0BA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gm:t>
    </dgm:pt>
    <dgm:pt modelId="{DC9A93D3-9A29-440F-BD27-F5D4B259073E}" type="parTrans" cxnId="{F9B587EE-0CBF-4111-9C95-6C759C991C43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2209B11F-E537-4D55-90B3-3996A8832DB7}" type="sibTrans" cxnId="{F9B587EE-0CBF-4111-9C95-6C759C991C43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164CBFD5-C166-4FBD-9F34-B2C92A6C5EF5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gm:t>
    </dgm:pt>
    <dgm:pt modelId="{E7E85E17-0D97-4160-823C-07D6E713EAFE}" type="parTrans" cxnId="{C286A5D1-3E9C-408A-A95F-220A8F76847E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D8360E70-E832-44DE-B962-F1E877AA918D}" type="sibTrans" cxnId="{C286A5D1-3E9C-408A-A95F-220A8F76847E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98AEA1D9-0C18-49F9-850E-25A63E95E146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gm:t>
    </dgm:pt>
    <dgm:pt modelId="{DBD9EAB1-973B-4026-84F1-ED939D57A5C8}" type="parTrans" cxnId="{FD481C06-14F2-4453-9611-814A7A657A07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C00C6DAD-5277-4916-A396-93C0B391ABE1}" type="sibTrans" cxnId="{FD481C06-14F2-4453-9611-814A7A657A07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05B6986A-36D9-44B1-8566-07D17DF6D9BD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gm:t>
    </dgm:pt>
    <dgm:pt modelId="{D27DED7B-6D0F-48A9-819B-03574E43F4DA}" type="parTrans" cxnId="{A7518808-9517-4603-BF27-22462230190F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BC227895-F456-49BF-923C-1B46EDEF80C9}" type="sibTrans" cxnId="{A7518808-9517-4603-BF27-22462230190F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958CA92D-C9F5-4D1D-8154-7E3F0CFD7659}">
      <dgm:prSet phldrT="[Text]" custT="1"/>
      <dgm:spPr/>
      <dgm:t>
        <a:bodyPr/>
        <a:lstStyle/>
        <a:p>
          <a:r>
            <a:rPr lang="en-US" sz="2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Contract (optional)</a:t>
          </a:r>
        </a:p>
      </dgm:t>
    </dgm:pt>
    <dgm:pt modelId="{6B1137E3-EECF-4113-878B-87CC27ACB910}" type="parTrans" cxnId="{538ECDB4-7FF3-420E-B0B3-4B8619B4A674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6A37FCA4-0B55-46D6-A0E4-D9FB5A125664}" type="sibTrans" cxnId="{538ECDB4-7FF3-420E-B0B3-4B8619B4A674}">
      <dgm:prSet/>
      <dgm:spPr/>
      <dgm:t>
        <a:bodyPr/>
        <a:lstStyle/>
        <a:p>
          <a:endParaRPr lang="en-US" sz="1900">
            <a:latin typeface="+mj-lt"/>
          </a:endParaRPr>
        </a:p>
      </dgm:t>
    </dgm:pt>
    <dgm:pt modelId="{5422877B-36F0-4491-B81A-377EF3F92C68}" type="pres">
      <dgm:prSet presAssocID="{21956218-003B-44EA-921C-27354B80C12C}" presName="Name0" presStyleCnt="0">
        <dgm:presLayoutVars>
          <dgm:dir/>
          <dgm:resizeHandles val="exact"/>
        </dgm:presLayoutVars>
      </dgm:prSet>
      <dgm:spPr/>
    </dgm:pt>
    <dgm:pt modelId="{38117156-6F37-462C-A704-DB02CBE27B95}" type="pres">
      <dgm:prSet presAssocID="{21956218-003B-44EA-921C-27354B80C12C}" presName="arrow" presStyleLbl="bgShp" presStyleIdx="0" presStyleCnt="1"/>
      <dgm:spPr>
        <a:solidFill>
          <a:srgbClr val="F7EDE9"/>
        </a:solidFill>
      </dgm:spPr>
    </dgm:pt>
    <dgm:pt modelId="{2209CDA3-66DD-402A-BB63-CD45F0B1ECEB}" type="pres">
      <dgm:prSet presAssocID="{21956218-003B-44EA-921C-27354B80C12C}" presName="points" presStyleCnt="0"/>
      <dgm:spPr/>
    </dgm:pt>
    <dgm:pt modelId="{705CC72B-DE5B-438B-B22E-9FE7A28A5DCC}" type="pres">
      <dgm:prSet presAssocID="{3C402AC9-4234-439D-BC33-33292E3EF901}" presName="compositeA" presStyleCnt="0"/>
      <dgm:spPr/>
    </dgm:pt>
    <dgm:pt modelId="{3282927C-EE70-4039-B87F-0B3483AFAF4C}" type="pres">
      <dgm:prSet presAssocID="{3C402AC9-4234-439D-BC33-33292E3EF901}" presName="textA" presStyleLbl="revTx" presStyleIdx="0" presStyleCnt="6">
        <dgm:presLayoutVars>
          <dgm:bulletEnabled val="1"/>
        </dgm:presLayoutVars>
      </dgm:prSet>
      <dgm:spPr/>
    </dgm:pt>
    <dgm:pt modelId="{2CABCDF2-8F31-4A0B-9E56-3309B2396E76}" type="pres">
      <dgm:prSet presAssocID="{3C402AC9-4234-439D-BC33-33292E3EF901}" presName="circleA" presStyleLbl="node1" presStyleIdx="0" presStyleCnt="6"/>
      <dgm:spPr>
        <a:solidFill>
          <a:schemeClr val="tx2"/>
        </a:solidFill>
      </dgm:spPr>
    </dgm:pt>
    <dgm:pt modelId="{96331E5D-458A-4373-9CD2-A72EBD4D104C}" type="pres">
      <dgm:prSet presAssocID="{3C402AC9-4234-439D-BC33-33292E3EF901}" presName="spaceA" presStyleCnt="0"/>
      <dgm:spPr/>
    </dgm:pt>
    <dgm:pt modelId="{962C90F7-9381-4F20-8AD2-9DAA8318EA23}" type="pres">
      <dgm:prSet presAssocID="{5CA6D8E1-EB8E-4D0C-B32B-E9C3F21F588B}" presName="space" presStyleCnt="0"/>
      <dgm:spPr/>
    </dgm:pt>
    <dgm:pt modelId="{79509F90-65C0-4D06-B76C-2B8877E7F22D}" type="pres">
      <dgm:prSet presAssocID="{CADA9381-ED1D-449E-BF36-D536DF87C0BA}" presName="compositeB" presStyleCnt="0"/>
      <dgm:spPr/>
    </dgm:pt>
    <dgm:pt modelId="{7A30093A-9438-4DD5-8766-C74BC4B14826}" type="pres">
      <dgm:prSet presAssocID="{CADA9381-ED1D-449E-BF36-D536DF87C0BA}" presName="textB" presStyleLbl="revTx" presStyleIdx="1" presStyleCnt="6">
        <dgm:presLayoutVars>
          <dgm:bulletEnabled val="1"/>
        </dgm:presLayoutVars>
      </dgm:prSet>
      <dgm:spPr/>
    </dgm:pt>
    <dgm:pt modelId="{30217C9B-B0F4-4E89-86CB-64E29CC0D907}" type="pres">
      <dgm:prSet presAssocID="{CADA9381-ED1D-449E-BF36-D536DF87C0BA}" presName="circleB" presStyleLbl="node1" presStyleIdx="1" presStyleCnt="6"/>
      <dgm:spPr>
        <a:solidFill>
          <a:schemeClr val="tx2"/>
        </a:solidFill>
      </dgm:spPr>
    </dgm:pt>
    <dgm:pt modelId="{3C0AD925-0A49-4F6D-B5DB-FC01157C7EF0}" type="pres">
      <dgm:prSet presAssocID="{CADA9381-ED1D-449E-BF36-D536DF87C0BA}" presName="spaceB" presStyleCnt="0"/>
      <dgm:spPr/>
    </dgm:pt>
    <dgm:pt modelId="{A56C48AA-DB30-4DF8-B7F1-A79B4D0CA2E1}" type="pres">
      <dgm:prSet presAssocID="{2209B11F-E537-4D55-90B3-3996A8832DB7}" presName="space" presStyleCnt="0"/>
      <dgm:spPr/>
    </dgm:pt>
    <dgm:pt modelId="{3E68C1E4-A164-491A-89B1-7E195D178129}" type="pres">
      <dgm:prSet presAssocID="{98AEA1D9-0C18-49F9-850E-25A63E95E146}" presName="compositeA" presStyleCnt="0"/>
      <dgm:spPr/>
    </dgm:pt>
    <dgm:pt modelId="{72DBD1BE-6495-49E9-A7C4-FC8BD45EC45A}" type="pres">
      <dgm:prSet presAssocID="{98AEA1D9-0C18-49F9-850E-25A63E95E146}" presName="textA" presStyleLbl="revTx" presStyleIdx="2" presStyleCnt="6">
        <dgm:presLayoutVars>
          <dgm:bulletEnabled val="1"/>
        </dgm:presLayoutVars>
      </dgm:prSet>
      <dgm:spPr/>
    </dgm:pt>
    <dgm:pt modelId="{73F5E9F8-850F-4153-8AE7-850549905FB8}" type="pres">
      <dgm:prSet presAssocID="{98AEA1D9-0C18-49F9-850E-25A63E95E146}" presName="circleA" presStyleLbl="node1" presStyleIdx="2" presStyleCnt="6"/>
      <dgm:spPr>
        <a:solidFill>
          <a:schemeClr val="tx2"/>
        </a:solidFill>
      </dgm:spPr>
    </dgm:pt>
    <dgm:pt modelId="{28A489A5-C45B-4CFA-8326-3D9F5AC14B44}" type="pres">
      <dgm:prSet presAssocID="{98AEA1D9-0C18-49F9-850E-25A63E95E146}" presName="spaceA" presStyleCnt="0"/>
      <dgm:spPr/>
    </dgm:pt>
    <dgm:pt modelId="{CDAA22F6-CE51-4CAC-8509-BC31BBD9E9F2}" type="pres">
      <dgm:prSet presAssocID="{C00C6DAD-5277-4916-A396-93C0B391ABE1}" presName="space" presStyleCnt="0"/>
      <dgm:spPr/>
    </dgm:pt>
    <dgm:pt modelId="{A97958E0-706B-407C-95F1-CB8ABAC18EA7}" type="pres">
      <dgm:prSet presAssocID="{164CBFD5-C166-4FBD-9F34-B2C92A6C5EF5}" presName="compositeB" presStyleCnt="0"/>
      <dgm:spPr/>
    </dgm:pt>
    <dgm:pt modelId="{E4E5E02A-3834-4F3A-968A-D8EEE29DD231}" type="pres">
      <dgm:prSet presAssocID="{164CBFD5-C166-4FBD-9F34-B2C92A6C5EF5}" presName="textB" presStyleLbl="revTx" presStyleIdx="3" presStyleCnt="6">
        <dgm:presLayoutVars>
          <dgm:bulletEnabled val="1"/>
        </dgm:presLayoutVars>
      </dgm:prSet>
      <dgm:spPr/>
    </dgm:pt>
    <dgm:pt modelId="{8B08953F-99AA-4C2C-9658-4C26AE7BCDC8}" type="pres">
      <dgm:prSet presAssocID="{164CBFD5-C166-4FBD-9F34-B2C92A6C5EF5}" presName="circleB" presStyleLbl="node1" presStyleIdx="3" presStyleCnt="6"/>
      <dgm:spPr>
        <a:solidFill>
          <a:schemeClr val="tx2"/>
        </a:solidFill>
      </dgm:spPr>
    </dgm:pt>
    <dgm:pt modelId="{94E4320D-8A71-4F54-B427-3FD9D359D62F}" type="pres">
      <dgm:prSet presAssocID="{164CBFD5-C166-4FBD-9F34-B2C92A6C5EF5}" presName="spaceB" presStyleCnt="0"/>
      <dgm:spPr/>
    </dgm:pt>
    <dgm:pt modelId="{37420FAD-6BE3-49AE-BBB8-625AA5889F2C}" type="pres">
      <dgm:prSet presAssocID="{D8360E70-E832-44DE-B962-F1E877AA918D}" presName="space" presStyleCnt="0"/>
      <dgm:spPr/>
    </dgm:pt>
    <dgm:pt modelId="{D9FEFD82-C0AD-4778-B5D9-69B1340D70C9}" type="pres">
      <dgm:prSet presAssocID="{05B6986A-36D9-44B1-8566-07D17DF6D9BD}" presName="compositeA" presStyleCnt="0"/>
      <dgm:spPr/>
    </dgm:pt>
    <dgm:pt modelId="{42808528-3220-4904-8A76-FAA6E7CE0090}" type="pres">
      <dgm:prSet presAssocID="{05B6986A-36D9-44B1-8566-07D17DF6D9BD}" presName="textA" presStyleLbl="revTx" presStyleIdx="4" presStyleCnt="6">
        <dgm:presLayoutVars>
          <dgm:bulletEnabled val="1"/>
        </dgm:presLayoutVars>
      </dgm:prSet>
      <dgm:spPr/>
    </dgm:pt>
    <dgm:pt modelId="{4BC59F58-94EE-440D-8BEA-1CB40D110A64}" type="pres">
      <dgm:prSet presAssocID="{05B6986A-36D9-44B1-8566-07D17DF6D9BD}" presName="circleA" presStyleLbl="node1" presStyleIdx="4" presStyleCnt="6"/>
      <dgm:spPr>
        <a:solidFill>
          <a:schemeClr val="tx2"/>
        </a:solidFill>
      </dgm:spPr>
    </dgm:pt>
    <dgm:pt modelId="{8E98F2B1-A0EE-4572-BCEE-87113344B55D}" type="pres">
      <dgm:prSet presAssocID="{05B6986A-36D9-44B1-8566-07D17DF6D9BD}" presName="spaceA" presStyleCnt="0"/>
      <dgm:spPr/>
    </dgm:pt>
    <dgm:pt modelId="{7308546D-6C90-4DE7-AD57-9498E3C04006}" type="pres">
      <dgm:prSet presAssocID="{BC227895-F456-49BF-923C-1B46EDEF80C9}" presName="space" presStyleCnt="0"/>
      <dgm:spPr/>
    </dgm:pt>
    <dgm:pt modelId="{70C0CAC8-4753-4025-BF02-A7A79B987C2D}" type="pres">
      <dgm:prSet presAssocID="{958CA92D-C9F5-4D1D-8154-7E3F0CFD7659}" presName="compositeB" presStyleCnt="0"/>
      <dgm:spPr/>
    </dgm:pt>
    <dgm:pt modelId="{98410F67-D308-4437-832B-7F07A9ECD6C6}" type="pres">
      <dgm:prSet presAssocID="{958CA92D-C9F5-4D1D-8154-7E3F0CFD7659}" presName="textB" presStyleLbl="revTx" presStyleIdx="5" presStyleCnt="6">
        <dgm:presLayoutVars>
          <dgm:bulletEnabled val="1"/>
        </dgm:presLayoutVars>
      </dgm:prSet>
      <dgm:spPr/>
    </dgm:pt>
    <dgm:pt modelId="{964A612B-63A7-4182-9099-D317FC61DE25}" type="pres">
      <dgm:prSet presAssocID="{958CA92D-C9F5-4D1D-8154-7E3F0CFD7659}" presName="circleB" presStyleLbl="node1" presStyleIdx="5" presStyleCnt="6"/>
      <dgm:spPr>
        <a:solidFill>
          <a:schemeClr val="tx2"/>
        </a:solidFill>
      </dgm:spPr>
    </dgm:pt>
    <dgm:pt modelId="{D3C606B5-CAFC-4B6B-AD53-D989C76CDFD7}" type="pres">
      <dgm:prSet presAssocID="{958CA92D-C9F5-4D1D-8154-7E3F0CFD7659}" presName="spaceB" presStyleCnt="0"/>
      <dgm:spPr/>
    </dgm:pt>
  </dgm:ptLst>
  <dgm:cxnLst>
    <dgm:cxn modelId="{FD481C06-14F2-4453-9611-814A7A657A07}" srcId="{21956218-003B-44EA-921C-27354B80C12C}" destId="{98AEA1D9-0C18-49F9-850E-25A63E95E146}" srcOrd="2" destOrd="0" parTransId="{DBD9EAB1-973B-4026-84F1-ED939D57A5C8}" sibTransId="{C00C6DAD-5277-4916-A396-93C0B391ABE1}"/>
    <dgm:cxn modelId="{A7518808-9517-4603-BF27-22462230190F}" srcId="{21956218-003B-44EA-921C-27354B80C12C}" destId="{05B6986A-36D9-44B1-8566-07D17DF6D9BD}" srcOrd="4" destOrd="0" parTransId="{D27DED7B-6D0F-48A9-819B-03574E43F4DA}" sibTransId="{BC227895-F456-49BF-923C-1B46EDEF80C9}"/>
    <dgm:cxn modelId="{DAF1F625-0BCC-461F-86B4-96ECBA0AA23A}" type="presOf" srcId="{05B6986A-36D9-44B1-8566-07D17DF6D9BD}" destId="{42808528-3220-4904-8A76-FAA6E7CE0090}" srcOrd="0" destOrd="0" presId="urn:microsoft.com/office/officeart/2005/8/layout/hProcess11"/>
    <dgm:cxn modelId="{2F4F3028-ADF2-48A6-B161-DDAD10ECD6B8}" type="presOf" srcId="{3C402AC9-4234-439D-BC33-33292E3EF901}" destId="{3282927C-EE70-4039-B87F-0B3483AFAF4C}" srcOrd="0" destOrd="0" presId="urn:microsoft.com/office/officeart/2005/8/layout/hProcess11"/>
    <dgm:cxn modelId="{F5D6372B-F1C3-474B-A189-ACF1D708490D}" srcId="{21956218-003B-44EA-921C-27354B80C12C}" destId="{3C402AC9-4234-439D-BC33-33292E3EF901}" srcOrd="0" destOrd="0" parTransId="{8018F744-D775-4E86-9B7F-51DF9BA776A1}" sibTransId="{5CA6D8E1-EB8E-4D0C-B32B-E9C3F21F588B}"/>
    <dgm:cxn modelId="{8427E66F-3A85-476A-83AC-8F769E0839EF}" type="presOf" srcId="{21956218-003B-44EA-921C-27354B80C12C}" destId="{5422877B-36F0-4491-B81A-377EF3F92C68}" srcOrd="0" destOrd="0" presId="urn:microsoft.com/office/officeart/2005/8/layout/hProcess11"/>
    <dgm:cxn modelId="{CF48B253-4590-435B-99D5-A6C8E314EDFF}" type="presOf" srcId="{CADA9381-ED1D-449E-BF36-D536DF87C0BA}" destId="{7A30093A-9438-4DD5-8766-C74BC4B14826}" srcOrd="0" destOrd="0" presId="urn:microsoft.com/office/officeart/2005/8/layout/hProcess11"/>
    <dgm:cxn modelId="{09B1E498-B79D-4533-9F4F-CF8C940A61E4}" type="presOf" srcId="{164CBFD5-C166-4FBD-9F34-B2C92A6C5EF5}" destId="{E4E5E02A-3834-4F3A-968A-D8EEE29DD231}" srcOrd="0" destOrd="0" presId="urn:microsoft.com/office/officeart/2005/8/layout/hProcess11"/>
    <dgm:cxn modelId="{538ECDB4-7FF3-420E-B0B3-4B8619B4A674}" srcId="{21956218-003B-44EA-921C-27354B80C12C}" destId="{958CA92D-C9F5-4D1D-8154-7E3F0CFD7659}" srcOrd="5" destOrd="0" parTransId="{6B1137E3-EECF-4113-878B-87CC27ACB910}" sibTransId="{6A37FCA4-0B55-46D6-A0E4-D9FB5A125664}"/>
    <dgm:cxn modelId="{68C05EB9-C2C8-4C8D-A997-4D3635EA32DA}" type="presOf" srcId="{958CA92D-C9F5-4D1D-8154-7E3F0CFD7659}" destId="{98410F67-D308-4437-832B-7F07A9ECD6C6}" srcOrd="0" destOrd="0" presId="urn:microsoft.com/office/officeart/2005/8/layout/hProcess11"/>
    <dgm:cxn modelId="{3B8858C3-29D2-4ED1-8EA4-1D66B39404D5}" type="presOf" srcId="{98AEA1D9-0C18-49F9-850E-25A63E95E146}" destId="{72DBD1BE-6495-49E9-A7C4-FC8BD45EC45A}" srcOrd="0" destOrd="0" presId="urn:microsoft.com/office/officeart/2005/8/layout/hProcess11"/>
    <dgm:cxn modelId="{C286A5D1-3E9C-408A-A95F-220A8F76847E}" srcId="{21956218-003B-44EA-921C-27354B80C12C}" destId="{164CBFD5-C166-4FBD-9F34-B2C92A6C5EF5}" srcOrd="3" destOrd="0" parTransId="{E7E85E17-0D97-4160-823C-07D6E713EAFE}" sibTransId="{D8360E70-E832-44DE-B962-F1E877AA918D}"/>
    <dgm:cxn modelId="{F9B587EE-0CBF-4111-9C95-6C759C991C43}" srcId="{21956218-003B-44EA-921C-27354B80C12C}" destId="{CADA9381-ED1D-449E-BF36-D536DF87C0BA}" srcOrd="1" destOrd="0" parTransId="{DC9A93D3-9A29-440F-BD27-F5D4B259073E}" sibTransId="{2209B11F-E537-4D55-90B3-3996A8832DB7}"/>
    <dgm:cxn modelId="{9D7E3694-61A7-4082-9D24-B8978B4F09B4}" type="presParOf" srcId="{5422877B-36F0-4491-B81A-377EF3F92C68}" destId="{38117156-6F37-462C-A704-DB02CBE27B95}" srcOrd="0" destOrd="0" presId="urn:microsoft.com/office/officeart/2005/8/layout/hProcess11"/>
    <dgm:cxn modelId="{70BCFF80-C1F1-45DB-BA08-8EE4EECF4A6E}" type="presParOf" srcId="{5422877B-36F0-4491-B81A-377EF3F92C68}" destId="{2209CDA3-66DD-402A-BB63-CD45F0B1ECEB}" srcOrd="1" destOrd="0" presId="urn:microsoft.com/office/officeart/2005/8/layout/hProcess11"/>
    <dgm:cxn modelId="{0DC732F2-12F6-4443-AAF7-7C0DB1E1A5B3}" type="presParOf" srcId="{2209CDA3-66DD-402A-BB63-CD45F0B1ECEB}" destId="{705CC72B-DE5B-438B-B22E-9FE7A28A5DCC}" srcOrd="0" destOrd="0" presId="urn:microsoft.com/office/officeart/2005/8/layout/hProcess11"/>
    <dgm:cxn modelId="{64EE340B-BDA1-42DD-B916-FCC3968F73D0}" type="presParOf" srcId="{705CC72B-DE5B-438B-B22E-9FE7A28A5DCC}" destId="{3282927C-EE70-4039-B87F-0B3483AFAF4C}" srcOrd="0" destOrd="0" presId="urn:microsoft.com/office/officeart/2005/8/layout/hProcess11"/>
    <dgm:cxn modelId="{39445B4C-77AE-41BE-8696-9282F2175138}" type="presParOf" srcId="{705CC72B-DE5B-438B-B22E-9FE7A28A5DCC}" destId="{2CABCDF2-8F31-4A0B-9E56-3309B2396E76}" srcOrd="1" destOrd="0" presId="urn:microsoft.com/office/officeart/2005/8/layout/hProcess11"/>
    <dgm:cxn modelId="{6347AFCB-92DE-45FC-835D-47F51DEEF053}" type="presParOf" srcId="{705CC72B-DE5B-438B-B22E-9FE7A28A5DCC}" destId="{96331E5D-458A-4373-9CD2-A72EBD4D104C}" srcOrd="2" destOrd="0" presId="urn:microsoft.com/office/officeart/2005/8/layout/hProcess11"/>
    <dgm:cxn modelId="{9AB1B8C5-5A3B-458B-B94D-4BF25E01B1C2}" type="presParOf" srcId="{2209CDA3-66DD-402A-BB63-CD45F0B1ECEB}" destId="{962C90F7-9381-4F20-8AD2-9DAA8318EA23}" srcOrd="1" destOrd="0" presId="urn:microsoft.com/office/officeart/2005/8/layout/hProcess11"/>
    <dgm:cxn modelId="{19EE0795-ABC0-4609-ADA0-C1D28B334176}" type="presParOf" srcId="{2209CDA3-66DD-402A-BB63-CD45F0B1ECEB}" destId="{79509F90-65C0-4D06-B76C-2B8877E7F22D}" srcOrd="2" destOrd="0" presId="urn:microsoft.com/office/officeart/2005/8/layout/hProcess11"/>
    <dgm:cxn modelId="{B395C76D-2B8E-44DE-8D19-9125EFB47A89}" type="presParOf" srcId="{79509F90-65C0-4D06-B76C-2B8877E7F22D}" destId="{7A30093A-9438-4DD5-8766-C74BC4B14826}" srcOrd="0" destOrd="0" presId="urn:microsoft.com/office/officeart/2005/8/layout/hProcess11"/>
    <dgm:cxn modelId="{7BC71B0D-F89A-4D29-8AB1-326A2992BEEB}" type="presParOf" srcId="{79509F90-65C0-4D06-B76C-2B8877E7F22D}" destId="{30217C9B-B0F4-4E89-86CB-64E29CC0D907}" srcOrd="1" destOrd="0" presId="urn:microsoft.com/office/officeart/2005/8/layout/hProcess11"/>
    <dgm:cxn modelId="{109A0F6C-BE46-4685-91AA-8A21B4FD6305}" type="presParOf" srcId="{79509F90-65C0-4D06-B76C-2B8877E7F22D}" destId="{3C0AD925-0A49-4F6D-B5DB-FC01157C7EF0}" srcOrd="2" destOrd="0" presId="urn:microsoft.com/office/officeart/2005/8/layout/hProcess11"/>
    <dgm:cxn modelId="{79762DAB-D981-4831-A9CB-504CFA295941}" type="presParOf" srcId="{2209CDA3-66DD-402A-BB63-CD45F0B1ECEB}" destId="{A56C48AA-DB30-4DF8-B7F1-A79B4D0CA2E1}" srcOrd="3" destOrd="0" presId="urn:microsoft.com/office/officeart/2005/8/layout/hProcess11"/>
    <dgm:cxn modelId="{92BEB069-D1E0-46B7-999D-B1EC978CDE5A}" type="presParOf" srcId="{2209CDA3-66DD-402A-BB63-CD45F0B1ECEB}" destId="{3E68C1E4-A164-491A-89B1-7E195D178129}" srcOrd="4" destOrd="0" presId="urn:microsoft.com/office/officeart/2005/8/layout/hProcess11"/>
    <dgm:cxn modelId="{B8604817-D13D-46B5-A811-313943282033}" type="presParOf" srcId="{3E68C1E4-A164-491A-89B1-7E195D178129}" destId="{72DBD1BE-6495-49E9-A7C4-FC8BD45EC45A}" srcOrd="0" destOrd="0" presId="urn:microsoft.com/office/officeart/2005/8/layout/hProcess11"/>
    <dgm:cxn modelId="{D4F42589-B2C9-4FBA-8DED-331EC5D8E9D3}" type="presParOf" srcId="{3E68C1E4-A164-491A-89B1-7E195D178129}" destId="{73F5E9F8-850F-4153-8AE7-850549905FB8}" srcOrd="1" destOrd="0" presId="urn:microsoft.com/office/officeart/2005/8/layout/hProcess11"/>
    <dgm:cxn modelId="{41318947-6F2A-4783-A551-377D78A3230A}" type="presParOf" srcId="{3E68C1E4-A164-491A-89B1-7E195D178129}" destId="{28A489A5-C45B-4CFA-8326-3D9F5AC14B44}" srcOrd="2" destOrd="0" presId="urn:microsoft.com/office/officeart/2005/8/layout/hProcess11"/>
    <dgm:cxn modelId="{4AA011E0-4061-41D0-8D7D-BC738A6AAA44}" type="presParOf" srcId="{2209CDA3-66DD-402A-BB63-CD45F0B1ECEB}" destId="{CDAA22F6-CE51-4CAC-8509-BC31BBD9E9F2}" srcOrd="5" destOrd="0" presId="urn:microsoft.com/office/officeart/2005/8/layout/hProcess11"/>
    <dgm:cxn modelId="{7962E951-02BF-4F68-838A-C2A53094F9C7}" type="presParOf" srcId="{2209CDA3-66DD-402A-BB63-CD45F0B1ECEB}" destId="{A97958E0-706B-407C-95F1-CB8ABAC18EA7}" srcOrd="6" destOrd="0" presId="urn:microsoft.com/office/officeart/2005/8/layout/hProcess11"/>
    <dgm:cxn modelId="{B1FD2DB5-5AC5-4DA7-A61F-6BF0D56F3CA1}" type="presParOf" srcId="{A97958E0-706B-407C-95F1-CB8ABAC18EA7}" destId="{E4E5E02A-3834-4F3A-968A-D8EEE29DD231}" srcOrd="0" destOrd="0" presId="urn:microsoft.com/office/officeart/2005/8/layout/hProcess11"/>
    <dgm:cxn modelId="{EA650AF3-AAA0-41F4-BD95-3A1958ECF0AD}" type="presParOf" srcId="{A97958E0-706B-407C-95F1-CB8ABAC18EA7}" destId="{8B08953F-99AA-4C2C-9658-4C26AE7BCDC8}" srcOrd="1" destOrd="0" presId="urn:microsoft.com/office/officeart/2005/8/layout/hProcess11"/>
    <dgm:cxn modelId="{8B67A7F6-A872-4E57-838C-DC43E1D71C77}" type="presParOf" srcId="{A97958E0-706B-407C-95F1-CB8ABAC18EA7}" destId="{94E4320D-8A71-4F54-B427-3FD9D359D62F}" srcOrd="2" destOrd="0" presId="urn:microsoft.com/office/officeart/2005/8/layout/hProcess11"/>
    <dgm:cxn modelId="{5B1BE38F-7302-42BB-A5D7-411F13997EE3}" type="presParOf" srcId="{2209CDA3-66DD-402A-BB63-CD45F0B1ECEB}" destId="{37420FAD-6BE3-49AE-BBB8-625AA5889F2C}" srcOrd="7" destOrd="0" presId="urn:microsoft.com/office/officeart/2005/8/layout/hProcess11"/>
    <dgm:cxn modelId="{74755820-0384-4887-B2C9-C9EC62331936}" type="presParOf" srcId="{2209CDA3-66DD-402A-BB63-CD45F0B1ECEB}" destId="{D9FEFD82-C0AD-4778-B5D9-69B1340D70C9}" srcOrd="8" destOrd="0" presId="urn:microsoft.com/office/officeart/2005/8/layout/hProcess11"/>
    <dgm:cxn modelId="{F70D6ADF-8119-41B1-9741-2383BCD401C6}" type="presParOf" srcId="{D9FEFD82-C0AD-4778-B5D9-69B1340D70C9}" destId="{42808528-3220-4904-8A76-FAA6E7CE0090}" srcOrd="0" destOrd="0" presId="urn:microsoft.com/office/officeart/2005/8/layout/hProcess11"/>
    <dgm:cxn modelId="{2830A0A1-F211-4BC9-ABB5-1B35A607AA12}" type="presParOf" srcId="{D9FEFD82-C0AD-4778-B5D9-69B1340D70C9}" destId="{4BC59F58-94EE-440D-8BEA-1CB40D110A64}" srcOrd="1" destOrd="0" presId="urn:microsoft.com/office/officeart/2005/8/layout/hProcess11"/>
    <dgm:cxn modelId="{5A4C45E1-5DA5-4338-8C4D-CB05FF065768}" type="presParOf" srcId="{D9FEFD82-C0AD-4778-B5D9-69B1340D70C9}" destId="{8E98F2B1-A0EE-4572-BCEE-87113344B55D}" srcOrd="2" destOrd="0" presId="urn:microsoft.com/office/officeart/2005/8/layout/hProcess11"/>
    <dgm:cxn modelId="{4899DC08-5C0C-4422-AAFE-E564F9597962}" type="presParOf" srcId="{2209CDA3-66DD-402A-BB63-CD45F0B1ECEB}" destId="{7308546D-6C90-4DE7-AD57-9498E3C04006}" srcOrd="9" destOrd="0" presId="urn:microsoft.com/office/officeart/2005/8/layout/hProcess11"/>
    <dgm:cxn modelId="{94DAC512-13E3-4F0C-9FB3-103334587A2A}" type="presParOf" srcId="{2209CDA3-66DD-402A-BB63-CD45F0B1ECEB}" destId="{70C0CAC8-4753-4025-BF02-A7A79B987C2D}" srcOrd="10" destOrd="0" presId="urn:microsoft.com/office/officeart/2005/8/layout/hProcess11"/>
    <dgm:cxn modelId="{9A717506-0980-4222-8A9A-73ECCDCF97B5}" type="presParOf" srcId="{70C0CAC8-4753-4025-BF02-A7A79B987C2D}" destId="{98410F67-D308-4437-832B-7F07A9ECD6C6}" srcOrd="0" destOrd="0" presId="urn:microsoft.com/office/officeart/2005/8/layout/hProcess11"/>
    <dgm:cxn modelId="{998E275C-D5D8-42F8-8C2E-B4280EB0C99A}" type="presParOf" srcId="{70C0CAC8-4753-4025-BF02-A7A79B987C2D}" destId="{964A612B-63A7-4182-9099-D317FC61DE25}" srcOrd="1" destOrd="0" presId="urn:microsoft.com/office/officeart/2005/8/layout/hProcess11"/>
    <dgm:cxn modelId="{3CE0D092-4C29-4C51-A90C-A8D0BDE7E236}" type="presParOf" srcId="{70C0CAC8-4753-4025-BF02-A7A79B987C2D}" destId="{D3C606B5-CAFC-4B6B-AD53-D989C76CDFD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17156-6F37-462C-A704-DB02CBE27B95}">
      <dsp:nvSpPr>
        <dsp:cNvPr id="0" name=""/>
        <dsp:cNvSpPr/>
      </dsp:nvSpPr>
      <dsp:spPr>
        <a:xfrm>
          <a:off x="0" y="1197108"/>
          <a:ext cx="20104100" cy="1596144"/>
        </a:xfrm>
        <a:prstGeom prst="notchedRightArrow">
          <a:avLst/>
        </a:prstGeom>
        <a:solidFill>
          <a:srgbClr val="F7EDE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2927C-EE70-4039-B87F-0B3483AFAF4C}">
      <dsp:nvSpPr>
        <dsp:cNvPr id="0" name=""/>
        <dsp:cNvSpPr/>
      </dsp:nvSpPr>
      <dsp:spPr>
        <a:xfrm>
          <a:off x="496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sp:txBody>
      <dsp:txXfrm>
        <a:off x="4969" y="0"/>
        <a:ext cx="2893400" cy="1596144"/>
      </dsp:txXfrm>
    </dsp:sp>
    <dsp:sp modelId="{2CABCDF2-8F31-4A0B-9E56-3309B2396E76}">
      <dsp:nvSpPr>
        <dsp:cNvPr id="0" name=""/>
        <dsp:cNvSpPr/>
      </dsp:nvSpPr>
      <dsp:spPr>
        <a:xfrm>
          <a:off x="125215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0093A-9438-4DD5-8766-C74BC4B14826}">
      <dsp:nvSpPr>
        <dsp:cNvPr id="0" name=""/>
        <dsp:cNvSpPr/>
      </dsp:nvSpPr>
      <dsp:spPr>
        <a:xfrm>
          <a:off x="3043039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sp:txBody>
      <dsp:txXfrm>
        <a:off x="3043039" y="2394216"/>
        <a:ext cx="2893400" cy="1596144"/>
      </dsp:txXfrm>
    </dsp:sp>
    <dsp:sp modelId="{30217C9B-B0F4-4E89-86CB-64E29CC0D907}">
      <dsp:nvSpPr>
        <dsp:cNvPr id="0" name=""/>
        <dsp:cNvSpPr/>
      </dsp:nvSpPr>
      <dsp:spPr>
        <a:xfrm>
          <a:off x="429022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BD1BE-6495-49E9-A7C4-FC8BD45EC45A}">
      <dsp:nvSpPr>
        <dsp:cNvPr id="0" name=""/>
        <dsp:cNvSpPr/>
      </dsp:nvSpPr>
      <dsp:spPr>
        <a:xfrm>
          <a:off x="608110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sp:txBody>
      <dsp:txXfrm>
        <a:off x="6081109" y="0"/>
        <a:ext cx="2893400" cy="1596144"/>
      </dsp:txXfrm>
    </dsp:sp>
    <dsp:sp modelId="{73F5E9F8-850F-4153-8AE7-850549905FB8}">
      <dsp:nvSpPr>
        <dsp:cNvPr id="0" name=""/>
        <dsp:cNvSpPr/>
      </dsp:nvSpPr>
      <dsp:spPr>
        <a:xfrm>
          <a:off x="732829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E02A-3834-4F3A-968A-D8EEE29DD231}">
      <dsp:nvSpPr>
        <dsp:cNvPr id="0" name=""/>
        <dsp:cNvSpPr/>
      </dsp:nvSpPr>
      <dsp:spPr>
        <a:xfrm>
          <a:off x="911918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sp:txBody>
      <dsp:txXfrm>
        <a:off x="9119180" y="2394216"/>
        <a:ext cx="2893400" cy="1596144"/>
      </dsp:txXfrm>
    </dsp:sp>
    <dsp:sp modelId="{8B08953F-99AA-4C2C-9658-4C26AE7BCDC8}">
      <dsp:nvSpPr>
        <dsp:cNvPr id="0" name=""/>
        <dsp:cNvSpPr/>
      </dsp:nvSpPr>
      <dsp:spPr>
        <a:xfrm>
          <a:off x="10366362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08528-3220-4904-8A76-FAA6E7CE0090}">
      <dsp:nvSpPr>
        <dsp:cNvPr id="0" name=""/>
        <dsp:cNvSpPr/>
      </dsp:nvSpPr>
      <dsp:spPr>
        <a:xfrm>
          <a:off x="12157250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sp:txBody>
      <dsp:txXfrm>
        <a:off x="12157250" y="0"/>
        <a:ext cx="2893400" cy="1596144"/>
      </dsp:txXfrm>
    </dsp:sp>
    <dsp:sp modelId="{4BC59F58-94EE-440D-8BEA-1CB40D110A64}">
      <dsp:nvSpPr>
        <dsp:cNvPr id="0" name=""/>
        <dsp:cNvSpPr/>
      </dsp:nvSpPr>
      <dsp:spPr>
        <a:xfrm>
          <a:off x="13404432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10F67-D308-4437-832B-7F07A9ECD6C6}">
      <dsp:nvSpPr>
        <dsp:cNvPr id="0" name=""/>
        <dsp:cNvSpPr/>
      </dsp:nvSpPr>
      <dsp:spPr>
        <a:xfrm>
          <a:off x="1519532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6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new Contract (optional)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1">
                <a:lumMod val="65000"/>
              </a:schemeClr>
            </a:solidFill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195320" y="2394216"/>
        <a:ext cx="2893400" cy="1596144"/>
      </dsp:txXfrm>
    </dsp:sp>
    <dsp:sp modelId="{964A612B-63A7-4182-9099-D317FC61DE25}">
      <dsp:nvSpPr>
        <dsp:cNvPr id="0" name=""/>
        <dsp:cNvSpPr/>
      </dsp:nvSpPr>
      <dsp:spPr>
        <a:xfrm>
          <a:off x="16442502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17156-6F37-462C-A704-DB02CBE27B95}">
      <dsp:nvSpPr>
        <dsp:cNvPr id="0" name=""/>
        <dsp:cNvSpPr/>
      </dsp:nvSpPr>
      <dsp:spPr>
        <a:xfrm>
          <a:off x="0" y="1197108"/>
          <a:ext cx="20104100" cy="1596144"/>
        </a:xfrm>
        <a:prstGeom prst="notchedRightArrow">
          <a:avLst/>
        </a:prstGeom>
        <a:solidFill>
          <a:srgbClr val="F7EDE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2927C-EE70-4039-B87F-0B3483AFAF4C}">
      <dsp:nvSpPr>
        <dsp:cNvPr id="0" name=""/>
        <dsp:cNvSpPr/>
      </dsp:nvSpPr>
      <dsp:spPr>
        <a:xfrm>
          <a:off x="496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sp:txBody>
      <dsp:txXfrm>
        <a:off x="4969" y="0"/>
        <a:ext cx="2893400" cy="1596144"/>
      </dsp:txXfrm>
    </dsp:sp>
    <dsp:sp modelId="{2CABCDF2-8F31-4A0B-9E56-3309B2396E76}">
      <dsp:nvSpPr>
        <dsp:cNvPr id="0" name=""/>
        <dsp:cNvSpPr/>
      </dsp:nvSpPr>
      <dsp:spPr>
        <a:xfrm>
          <a:off x="1252151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0093A-9438-4DD5-8766-C74BC4B14826}">
      <dsp:nvSpPr>
        <dsp:cNvPr id="0" name=""/>
        <dsp:cNvSpPr/>
      </dsp:nvSpPr>
      <dsp:spPr>
        <a:xfrm>
          <a:off x="3043039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sp:txBody>
      <dsp:txXfrm>
        <a:off x="3043039" y="2394216"/>
        <a:ext cx="2893400" cy="1596144"/>
      </dsp:txXfrm>
    </dsp:sp>
    <dsp:sp modelId="{30217C9B-B0F4-4E89-86CB-64E29CC0D907}">
      <dsp:nvSpPr>
        <dsp:cNvPr id="0" name=""/>
        <dsp:cNvSpPr/>
      </dsp:nvSpPr>
      <dsp:spPr>
        <a:xfrm>
          <a:off x="4290221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BD1BE-6495-49E9-A7C4-FC8BD45EC45A}">
      <dsp:nvSpPr>
        <dsp:cNvPr id="0" name=""/>
        <dsp:cNvSpPr/>
      </dsp:nvSpPr>
      <dsp:spPr>
        <a:xfrm>
          <a:off x="608110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bg2">
                  <a:lumMod val="90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sp:txBody>
      <dsp:txXfrm>
        <a:off x="6081109" y="0"/>
        <a:ext cx="2893400" cy="1596144"/>
      </dsp:txXfrm>
    </dsp:sp>
    <dsp:sp modelId="{73F5E9F8-850F-4153-8AE7-850549905FB8}">
      <dsp:nvSpPr>
        <dsp:cNvPr id="0" name=""/>
        <dsp:cNvSpPr/>
      </dsp:nvSpPr>
      <dsp:spPr>
        <a:xfrm>
          <a:off x="7328291" y="1795662"/>
          <a:ext cx="399036" cy="399036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E02A-3834-4F3A-968A-D8EEE29DD231}">
      <dsp:nvSpPr>
        <dsp:cNvPr id="0" name=""/>
        <dsp:cNvSpPr/>
      </dsp:nvSpPr>
      <dsp:spPr>
        <a:xfrm>
          <a:off x="911918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sp:txBody>
      <dsp:txXfrm>
        <a:off x="9119180" y="2394216"/>
        <a:ext cx="2893400" cy="1596144"/>
      </dsp:txXfrm>
    </dsp:sp>
    <dsp:sp modelId="{8B08953F-99AA-4C2C-9658-4C26AE7BCDC8}">
      <dsp:nvSpPr>
        <dsp:cNvPr id="0" name=""/>
        <dsp:cNvSpPr/>
      </dsp:nvSpPr>
      <dsp:spPr>
        <a:xfrm>
          <a:off x="1036636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08528-3220-4904-8A76-FAA6E7CE0090}">
      <dsp:nvSpPr>
        <dsp:cNvPr id="0" name=""/>
        <dsp:cNvSpPr/>
      </dsp:nvSpPr>
      <dsp:spPr>
        <a:xfrm>
          <a:off x="12157250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sp:txBody>
      <dsp:txXfrm>
        <a:off x="12157250" y="0"/>
        <a:ext cx="2893400" cy="1596144"/>
      </dsp:txXfrm>
    </dsp:sp>
    <dsp:sp modelId="{4BC59F58-94EE-440D-8BEA-1CB40D110A64}">
      <dsp:nvSpPr>
        <dsp:cNvPr id="0" name=""/>
        <dsp:cNvSpPr/>
      </dsp:nvSpPr>
      <dsp:spPr>
        <a:xfrm>
          <a:off x="1340443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10F67-D308-4437-832B-7F07A9ECD6C6}">
      <dsp:nvSpPr>
        <dsp:cNvPr id="0" name=""/>
        <dsp:cNvSpPr/>
      </dsp:nvSpPr>
      <dsp:spPr>
        <a:xfrm>
          <a:off x="1519532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new Contract (optional)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chemeClr val="bg2">
                <a:lumMod val="90000"/>
              </a:schemeClr>
            </a:solidFill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15195320" y="2394216"/>
        <a:ext cx="2893400" cy="1596144"/>
      </dsp:txXfrm>
    </dsp:sp>
    <dsp:sp modelId="{964A612B-63A7-4182-9099-D317FC61DE25}">
      <dsp:nvSpPr>
        <dsp:cNvPr id="0" name=""/>
        <dsp:cNvSpPr/>
      </dsp:nvSpPr>
      <dsp:spPr>
        <a:xfrm>
          <a:off x="1644250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85600-0A5B-4A16-B165-C86D7E109E95}">
      <dsp:nvSpPr>
        <dsp:cNvPr id="0" name=""/>
        <dsp:cNvSpPr/>
      </dsp:nvSpPr>
      <dsp:spPr>
        <a:xfrm>
          <a:off x="5313953" y="-177789"/>
          <a:ext cx="2308152" cy="225791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Market Familiarization</a:t>
          </a:r>
          <a:endParaRPr lang="en-US" sz="2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51974" y="152876"/>
        <a:ext cx="1632110" cy="1596589"/>
      </dsp:txXfrm>
    </dsp:sp>
    <dsp:sp modelId="{79C1B8BF-8C46-41FA-B5D6-B4547F9900AD}">
      <dsp:nvSpPr>
        <dsp:cNvPr id="0" name=""/>
        <dsp:cNvSpPr/>
      </dsp:nvSpPr>
      <dsp:spPr>
        <a:xfrm>
          <a:off x="3373130" y="951170"/>
          <a:ext cx="6189799" cy="6189799"/>
        </a:xfrm>
        <a:custGeom>
          <a:avLst/>
          <a:gdLst/>
          <a:ahLst/>
          <a:cxnLst/>
          <a:rect l="0" t="0" r="0" b="0"/>
          <a:pathLst>
            <a:path>
              <a:moveTo>
                <a:pt x="4271633" y="232435"/>
              </a:moveTo>
              <a:arcTo wR="3094899" hR="3094899" stAng="17540828" swAng="273854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269C3-4F29-4E65-AD98-AB1808EE4DE8}">
      <dsp:nvSpPr>
        <dsp:cNvPr id="0" name=""/>
        <dsp:cNvSpPr/>
      </dsp:nvSpPr>
      <dsp:spPr>
        <a:xfrm>
          <a:off x="8356748" y="2908889"/>
          <a:ext cx="2412361" cy="2274361"/>
        </a:xfrm>
        <a:prstGeom prst="ellipse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Equal Access</a:t>
          </a:r>
          <a:endParaRPr lang="en-US" sz="2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8710030" y="3241961"/>
        <a:ext cx="1705797" cy="1608217"/>
      </dsp:txXfrm>
    </dsp:sp>
    <dsp:sp modelId="{CF17652C-2C4E-4D57-9FD2-0EE95ECC99D8}">
      <dsp:nvSpPr>
        <dsp:cNvPr id="0" name=""/>
        <dsp:cNvSpPr/>
      </dsp:nvSpPr>
      <dsp:spPr>
        <a:xfrm>
          <a:off x="3373130" y="951170"/>
          <a:ext cx="6189799" cy="6189799"/>
        </a:xfrm>
        <a:custGeom>
          <a:avLst/>
          <a:gdLst/>
          <a:ahLst/>
          <a:cxnLst/>
          <a:rect l="0" t="0" r="0" b="0"/>
          <a:pathLst>
            <a:path>
              <a:moveTo>
                <a:pt x="5964229" y="4254791"/>
              </a:moveTo>
              <a:arcTo wR="3094899" hR="3094899" stAng="1320625" swAng="273854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8C60BB-F6D0-4EC7-A6F1-FFB245893DAA}">
      <dsp:nvSpPr>
        <dsp:cNvPr id="0" name=""/>
        <dsp:cNvSpPr/>
      </dsp:nvSpPr>
      <dsp:spPr>
        <a:xfrm>
          <a:off x="5313953" y="6034863"/>
          <a:ext cx="2308152" cy="221221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Market Trust</a:t>
          </a:r>
          <a:endParaRPr lang="en-US" sz="2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5651974" y="6358834"/>
        <a:ext cx="1632110" cy="1564270"/>
      </dsp:txXfrm>
    </dsp:sp>
    <dsp:sp modelId="{FA8A94AF-CD49-40F5-8F15-82BA877B41D3}">
      <dsp:nvSpPr>
        <dsp:cNvPr id="0" name=""/>
        <dsp:cNvSpPr/>
      </dsp:nvSpPr>
      <dsp:spPr>
        <a:xfrm>
          <a:off x="3373130" y="951170"/>
          <a:ext cx="6189799" cy="6189799"/>
        </a:xfrm>
        <a:custGeom>
          <a:avLst/>
          <a:gdLst/>
          <a:ahLst/>
          <a:cxnLst/>
          <a:rect l="0" t="0" r="0" b="0"/>
          <a:pathLst>
            <a:path>
              <a:moveTo>
                <a:pt x="1918166" y="5957363"/>
              </a:moveTo>
              <a:arcTo wR="3094899" hR="3094899" stAng="6740828" swAng="273854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3A2D42-F5CE-420C-A320-DEE2B33B9140}">
      <dsp:nvSpPr>
        <dsp:cNvPr id="0" name=""/>
        <dsp:cNvSpPr/>
      </dsp:nvSpPr>
      <dsp:spPr>
        <a:xfrm>
          <a:off x="2184889" y="2908889"/>
          <a:ext cx="2376481" cy="2274361"/>
        </a:xfrm>
        <a:prstGeom prst="ellipse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Price Transparency</a:t>
          </a:r>
          <a:endParaRPr lang="en-US" sz="2000" kern="1200" dirty="0">
            <a:latin typeface="Calibri Light" panose="020F0302020204030204" pitchFamily="34" charset="0"/>
            <a:ea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532917" y="3241961"/>
        <a:ext cx="1680425" cy="1608217"/>
      </dsp:txXfrm>
    </dsp:sp>
    <dsp:sp modelId="{814D77F0-B35D-480E-82F2-5B8CF765AD14}">
      <dsp:nvSpPr>
        <dsp:cNvPr id="0" name=""/>
        <dsp:cNvSpPr/>
      </dsp:nvSpPr>
      <dsp:spPr>
        <a:xfrm>
          <a:off x="3373130" y="951170"/>
          <a:ext cx="6189799" cy="6189799"/>
        </a:xfrm>
        <a:custGeom>
          <a:avLst/>
          <a:gdLst/>
          <a:ahLst/>
          <a:cxnLst/>
          <a:rect l="0" t="0" r="0" b="0"/>
          <a:pathLst>
            <a:path>
              <a:moveTo>
                <a:pt x="225569" y="1935007"/>
              </a:moveTo>
              <a:arcTo wR="3094899" hR="3094899" stAng="12120625" swAng="2738547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17156-6F37-462C-A704-DB02CBE27B95}">
      <dsp:nvSpPr>
        <dsp:cNvPr id="0" name=""/>
        <dsp:cNvSpPr/>
      </dsp:nvSpPr>
      <dsp:spPr>
        <a:xfrm>
          <a:off x="0" y="1197108"/>
          <a:ext cx="20104100" cy="1596144"/>
        </a:xfrm>
        <a:prstGeom prst="notchedRightArrow">
          <a:avLst/>
        </a:prstGeom>
        <a:solidFill>
          <a:srgbClr val="F7EDE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2927C-EE70-4039-B87F-0B3483AFAF4C}">
      <dsp:nvSpPr>
        <dsp:cNvPr id="0" name=""/>
        <dsp:cNvSpPr/>
      </dsp:nvSpPr>
      <dsp:spPr>
        <a:xfrm>
          <a:off x="496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Submit an Offer</a:t>
          </a:r>
        </a:p>
      </dsp:txBody>
      <dsp:txXfrm>
        <a:off x="4969" y="0"/>
        <a:ext cx="2893400" cy="1596144"/>
      </dsp:txXfrm>
    </dsp:sp>
    <dsp:sp modelId="{2CABCDF2-8F31-4A0B-9E56-3309B2396E76}">
      <dsp:nvSpPr>
        <dsp:cNvPr id="0" name=""/>
        <dsp:cNvSpPr/>
      </dsp:nvSpPr>
      <dsp:spPr>
        <a:xfrm>
          <a:off x="125215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0093A-9438-4DD5-8766-C74BC4B14826}">
      <dsp:nvSpPr>
        <dsp:cNvPr id="0" name=""/>
        <dsp:cNvSpPr/>
      </dsp:nvSpPr>
      <dsp:spPr>
        <a:xfrm>
          <a:off x="3043039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Review of Offers Table</a:t>
          </a:r>
        </a:p>
      </dsp:txBody>
      <dsp:txXfrm>
        <a:off x="3043039" y="2394216"/>
        <a:ext cx="2893400" cy="1596144"/>
      </dsp:txXfrm>
    </dsp:sp>
    <dsp:sp modelId="{30217C9B-B0F4-4E89-86CB-64E29CC0D907}">
      <dsp:nvSpPr>
        <dsp:cNvPr id="0" name=""/>
        <dsp:cNvSpPr/>
      </dsp:nvSpPr>
      <dsp:spPr>
        <a:xfrm>
          <a:off x="429022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DBD1BE-6495-49E9-A7C4-FC8BD45EC45A}">
      <dsp:nvSpPr>
        <dsp:cNvPr id="0" name=""/>
        <dsp:cNvSpPr/>
      </dsp:nvSpPr>
      <dsp:spPr>
        <a:xfrm>
          <a:off x="6081109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Express an Interest in an Offer</a:t>
          </a:r>
        </a:p>
      </dsp:txBody>
      <dsp:txXfrm>
        <a:off x="6081109" y="0"/>
        <a:ext cx="2893400" cy="1596144"/>
      </dsp:txXfrm>
    </dsp:sp>
    <dsp:sp modelId="{73F5E9F8-850F-4153-8AE7-850549905FB8}">
      <dsp:nvSpPr>
        <dsp:cNvPr id="0" name=""/>
        <dsp:cNvSpPr/>
      </dsp:nvSpPr>
      <dsp:spPr>
        <a:xfrm>
          <a:off x="7328291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E5E02A-3834-4F3A-968A-D8EEE29DD231}">
      <dsp:nvSpPr>
        <dsp:cNvPr id="0" name=""/>
        <dsp:cNvSpPr/>
      </dsp:nvSpPr>
      <dsp:spPr>
        <a:xfrm>
          <a:off x="911918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Negotiate (outside the platform)</a:t>
          </a:r>
        </a:p>
      </dsp:txBody>
      <dsp:txXfrm>
        <a:off x="9119180" y="2394216"/>
        <a:ext cx="2893400" cy="1596144"/>
      </dsp:txXfrm>
    </dsp:sp>
    <dsp:sp modelId="{8B08953F-99AA-4C2C-9658-4C26AE7BCDC8}">
      <dsp:nvSpPr>
        <dsp:cNvPr id="0" name=""/>
        <dsp:cNvSpPr/>
      </dsp:nvSpPr>
      <dsp:spPr>
        <a:xfrm>
          <a:off x="1036636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08528-3220-4904-8A76-FAA6E7CE0090}">
      <dsp:nvSpPr>
        <dsp:cNvPr id="0" name=""/>
        <dsp:cNvSpPr/>
      </dsp:nvSpPr>
      <dsp:spPr>
        <a:xfrm>
          <a:off x="12157250" y="0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Sign a contract (outside the platform)</a:t>
          </a:r>
        </a:p>
      </dsp:txBody>
      <dsp:txXfrm>
        <a:off x="12157250" y="0"/>
        <a:ext cx="2893400" cy="1596144"/>
      </dsp:txXfrm>
    </dsp:sp>
    <dsp:sp modelId="{4BC59F58-94EE-440D-8BEA-1CB40D110A64}">
      <dsp:nvSpPr>
        <dsp:cNvPr id="0" name=""/>
        <dsp:cNvSpPr/>
      </dsp:nvSpPr>
      <dsp:spPr>
        <a:xfrm>
          <a:off x="1340443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10F67-D308-4437-832B-7F07A9ECD6C6}">
      <dsp:nvSpPr>
        <dsp:cNvPr id="0" name=""/>
        <dsp:cNvSpPr/>
      </dsp:nvSpPr>
      <dsp:spPr>
        <a:xfrm>
          <a:off x="15195320" y="2394216"/>
          <a:ext cx="2893400" cy="1596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rPr>
            <a:t>Record the Contract (optional)</a:t>
          </a:r>
        </a:p>
      </dsp:txBody>
      <dsp:txXfrm>
        <a:off x="15195320" y="2394216"/>
        <a:ext cx="2893400" cy="1596144"/>
      </dsp:txXfrm>
    </dsp:sp>
    <dsp:sp modelId="{964A612B-63A7-4182-9099-D317FC61DE25}">
      <dsp:nvSpPr>
        <dsp:cNvPr id="0" name=""/>
        <dsp:cNvSpPr/>
      </dsp:nvSpPr>
      <dsp:spPr>
        <a:xfrm>
          <a:off x="16442502" y="1795662"/>
          <a:ext cx="399036" cy="399036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C6BF8-7F0F-4042-9BF6-8F4427D66262}" type="datetimeFigureOut">
              <a:rPr lang="en-GR" smtClean="0"/>
              <a:t>10/31/2024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8BBCC-E7C5-E446-97D9-E355633F210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874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B46F2-A67E-42E6-81B4-7F416A81F9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6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8EA8C-A048-4BD3-8D19-C4C48FE751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6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</a:t>
            </a:r>
            <a:r>
              <a:rPr lang="el-GR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HEnEx offering is positioned to contribute to increasing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market know-how and experience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</a:rPr>
              <a:t>HEnEx can provide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</a:rPr>
              <a:t>equal access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+mj-lt"/>
              </a:rPr>
              <a:t>to all market players, irrespective of their size, while maintaining fees at a low level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HEnEx can leverage its reputation and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credibility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with 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domestic energy market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to create and offering that the PPA ecosystem stakeholders can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HEnEx is at a unique position to provide market/price transparency through the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publication of relative indices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8EA8C-A048-4BD3-8D19-C4C48FE751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09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AB46F2-A67E-42E6-81B4-7F416A81F9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73128" y="2239671"/>
            <a:ext cx="3938904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object 2">
            <a:extLst>
              <a:ext uri="{FF2B5EF4-FFF2-40B4-BE49-F238E27FC236}">
                <a16:creationId xmlns:a16="http://schemas.microsoft.com/office/drawing/2014/main" id="{855C6C71-528F-9EF4-7C1F-8E5D625E01CF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8D2606A2-A971-BC8A-34E1-9A1395D2D513}"/>
              </a:ext>
            </a:extLst>
          </p:cNvPr>
          <p:cNvSpPr/>
          <p:nvPr userDrawn="1"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100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100" y="11308556"/>
                </a:lnTo>
                <a:lnTo>
                  <a:pt x="20104100" y="0"/>
                </a:lnTo>
                <a:close/>
              </a:path>
            </a:pathLst>
          </a:custGeom>
          <a:solidFill>
            <a:srgbClr val="6B6E70">
              <a:alpha val="6782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9E747BB8-6255-26BD-305F-5DA76DA593CC}"/>
              </a:ext>
            </a:extLst>
          </p:cNvPr>
          <p:cNvSpPr/>
          <p:nvPr userDrawn="1"/>
        </p:nvSpPr>
        <p:spPr>
          <a:xfrm>
            <a:off x="9532379" y="11016"/>
            <a:ext cx="10572115" cy="10848340"/>
          </a:xfrm>
          <a:custGeom>
            <a:avLst/>
            <a:gdLst/>
            <a:ahLst/>
            <a:cxnLst/>
            <a:rect l="l" t="t" r="r" b="b"/>
            <a:pathLst>
              <a:path w="10572115" h="10848340">
                <a:moveTo>
                  <a:pt x="5522074" y="2788272"/>
                </a:moveTo>
                <a:lnTo>
                  <a:pt x="3998214" y="12"/>
                </a:lnTo>
                <a:lnTo>
                  <a:pt x="0" y="12"/>
                </a:lnTo>
                <a:lnTo>
                  <a:pt x="4514266" y="4632299"/>
                </a:lnTo>
                <a:lnTo>
                  <a:pt x="5522074" y="2788272"/>
                </a:lnTo>
                <a:close/>
              </a:path>
              <a:path w="10572115" h="10848340">
                <a:moveTo>
                  <a:pt x="10571709" y="0"/>
                </a:moveTo>
                <a:lnTo>
                  <a:pt x="4694517" y="0"/>
                </a:lnTo>
                <a:lnTo>
                  <a:pt x="6483045" y="2788272"/>
                </a:lnTo>
                <a:lnTo>
                  <a:pt x="4988204" y="5118620"/>
                </a:lnTo>
                <a:lnTo>
                  <a:pt x="10571709" y="10848099"/>
                </a:lnTo>
                <a:lnTo>
                  <a:pt x="10571709" y="0"/>
                </a:lnTo>
                <a:close/>
              </a:path>
            </a:pathLst>
          </a:custGeom>
          <a:solidFill>
            <a:srgbClr val="866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7">
            <a:extLst>
              <a:ext uri="{FF2B5EF4-FFF2-40B4-BE49-F238E27FC236}">
                <a16:creationId xmlns:a16="http://schemas.microsoft.com/office/drawing/2014/main" id="{134100EB-1B84-403E-C98A-DB4BB73AE511}"/>
              </a:ext>
            </a:extLst>
          </p:cNvPr>
          <p:cNvGrpSpPr/>
          <p:nvPr userDrawn="1"/>
        </p:nvGrpSpPr>
        <p:grpSpPr>
          <a:xfrm>
            <a:off x="724099" y="1075029"/>
            <a:ext cx="17164685" cy="9238615"/>
            <a:chOff x="724099" y="1075029"/>
            <a:chExt cx="17164685" cy="9238615"/>
          </a:xfrm>
        </p:grpSpPr>
        <p:sp>
          <p:nvSpPr>
            <p:cNvPr id="12" name="object 8">
              <a:extLst>
                <a:ext uri="{FF2B5EF4-FFF2-40B4-BE49-F238E27FC236}">
                  <a16:creationId xmlns:a16="http://schemas.microsoft.com/office/drawing/2014/main" id="{A8B89549-F1EC-88CB-8E3A-730E5B227CA3}"/>
                </a:ext>
              </a:extLst>
            </p:cNvPr>
            <p:cNvSpPr/>
            <p:nvPr/>
          </p:nvSpPr>
          <p:spPr>
            <a:xfrm>
              <a:off x="724099" y="1075029"/>
              <a:ext cx="16059150" cy="9238615"/>
            </a:xfrm>
            <a:custGeom>
              <a:avLst/>
              <a:gdLst/>
              <a:ahLst/>
              <a:cxnLst/>
              <a:rect l="l" t="t" r="r" b="b"/>
              <a:pathLst>
                <a:path w="16059150" h="9238615">
                  <a:moveTo>
                    <a:pt x="8791219" y="0"/>
                  </a:moveTo>
                  <a:lnTo>
                    <a:pt x="0" y="0"/>
                  </a:lnTo>
                  <a:lnTo>
                    <a:pt x="0" y="9238032"/>
                  </a:lnTo>
                  <a:lnTo>
                    <a:pt x="16058662" y="9238032"/>
                  </a:lnTo>
                  <a:lnTo>
                    <a:pt x="16058519" y="9204505"/>
                  </a:lnTo>
                  <a:lnTo>
                    <a:pt x="67411" y="9204505"/>
                  </a:lnTo>
                  <a:lnTo>
                    <a:pt x="1624620" y="1317666"/>
                  </a:lnTo>
                  <a:lnTo>
                    <a:pt x="8777083" y="33527"/>
                  </a:lnTo>
                  <a:lnTo>
                    <a:pt x="8823941" y="33527"/>
                  </a:lnTo>
                  <a:lnTo>
                    <a:pt x="8791219" y="0"/>
                  </a:lnTo>
                  <a:close/>
                </a:path>
                <a:path w="16059150" h="9238615">
                  <a:moveTo>
                    <a:pt x="8823941" y="33527"/>
                  </a:moveTo>
                  <a:lnTo>
                    <a:pt x="8777083" y="33527"/>
                  </a:lnTo>
                  <a:lnTo>
                    <a:pt x="16017480" y="7452202"/>
                  </a:lnTo>
                  <a:lnTo>
                    <a:pt x="16024988" y="9204505"/>
                  </a:lnTo>
                  <a:lnTo>
                    <a:pt x="16058519" y="9204505"/>
                  </a:lnTo>
                  <a:lnTo>
                    <a:pt x="16051017" y="7452202"/>
                  </a:lnTo>
                  <a:lnTo>
                    <a:pt x="16050945" y="7438496"/>
                  </a:lnTo>
                  <a:lnTo>
                    <a:pt x="8823941" y="33527"/>
                  </a:lnTo>
                  <a:close/>
                </a:path>
              </a:pathLst>
            </a:custGeom>
            <a:solidFill>
              <a:srgbClr val="E9AC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>
              <a:extLst>
                <a:ext uri="{FF2B5EF4-FFF2-40B4-BE49-F238E27FC236}">
                  <a16:creationId xmlns:a16="http://schemas.microsoft.com/office/drawing/2014/main" id="{80201DFC-BD30-1C4D-D1B8-825FA43121C6}"/>
                </a:ext>
              </a:extLst>
            </p:cNvPr>
            <p:cNvSpPr/>
            <p:nvPr/>
          </p:nvSpPr>
          <p:spPr>
            <a:xfrm>
              <a:off x="16171195" y="1101702"/>
              <a:ext cx="1717675" cy="3356610"/>
            </a:xfrm>
            <a:custGeom>
              <a:avLst/>
              <a:gdLst/>
              <a:ahLst/>
              <a:cxnLst/>
              <a:rect l="l" t="t" r="r" b="b"/>
              <a:pathLst>
                <a:path w="1717675" h="3356610">
                  <a:moveTo>
                    <a:pt x="1717277" y="0"/>
                  </a:moveTo>
                  <a:lnTo>
                    <a:pt x="1217010" y="0"/>
                  </a:lnTo>
                  <a:lnTo>
                    <a:pt x="0" y="1678168"/>
                  </a:lnTo>
                  <a:lnTo>
                    <a:pt x="1217010" y="3356348"/>
                  </a:lnTo>
                  <a:lnTo>
                    <a:pt x="1717277" y="3356348"/>
                  </a:lnTo>
                  <a:lnTo>
                    <a:pt x="520403" y="1678168"/>
                  </a:lnTo>
                  <a:lnTo>
                    <a:pt x="1717277" y="0"/>
                  </a:lnTo>
                  <a:close/>
                </a:path>
              </a:pathLst>
            </a:custGeom>
            <a:solidFill>
              <a:srgbClr val="FFFFFF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95838" y="10328978"/>
            <a:ext cx="398145" cy="402590"/>
          </a:xfrm>
          <a:custGeom>
            <a:avLst/>
            <a:gdLst/>
            <a:ahLst/>
            <a:cxnLst/>
            <a:rect l="l" t="t" r="r" b="b"/>
            <a:pathLst>
              <a:path w="398144" h="402590">
                <a:moveTo>
                  <a:pt x="199418" y="0"/>
                </a:moveTo>
                <a:lnTo>
                  <a:pt x="147166" y="6807"/>
                </a:lnTo>
                <a:lnTo>
                  <a:pt x="99337" y="27224"/>
                </a:lnTo>
                <a:lnTo>
                  <a:pt x="58405" y="59147"/>
                </a:lnTo>
                <a:lnTo>
                  <a:pt x="26857" y="100447"/>
                </a:lnTo>
                <a:lnTo>
                  <a:pt x="6710" y="148558"/>
                </a:lnTo>
                <a:lnTo>
                  <a:pt x="0" y="200894"/>
                </a:lnTo>
                <a:lnTo>
                  <a:pt x="1655" y="227938"/>
                </a:lnTo>
                <a:lnTo>
                  <a:pt x="14899" y="278712"/>
                </a:lnTo>
                <a:lnTo>
                  <a:pt x="40927" y="324404"/>
                </a:lnTo>
                <a:lnTo>
                  <a:pt x="76982" y="361015"/>
                </a:lnTo>
                <a:lnTo>
                  <a:pt x="122014" y="387418"/>
                </a:lnTo>
                <a:lnTo>
                  <a:pt x="172420" y="400844"/>
                </a:lnTo>
                <a:lnTo>
                  <a:pt x="199418" y="402521"/>
                </a:lnTo>
                <a:lnTo>
                  <a:pt x="227636" y="400682"/>
                </a:lnTo>
                <a:lnTo>
                  <a:pt x="281172" y="385965"/>
                </a:lnTo>
                <a:lnTo>
                  <a:pt x="329738" y="357179"/>
                </a:lnTo>
                <a:lnTo>
                  <a:pt x="331664" y="355423"/>
                </a:lnTo>
                <a:lnTo>
                  <a:pt x="199418" y="355423"/>
                </a:lnTo>
                <a:lnTo>
                  <a:pt x="180625" y="354367"/>
                </a:lnTo>
                <a:lnTo>
                  <a:pt x="128404" y="338502"/>
                </a:lnTo>
                <a:lnTo>
                  <a:pt x="86112" y="305049"/>
                </a:lnTo>
                <a:lnTo>
                  <a:pt x="58863" y="257100"/>
                </a:lnTo>
                <a:lnTo>
                  <a:pt x="51506" y="220024"/>
                </a:lnTo>
                <a:lnTo>
                  <a:pt x="395893" y="220024"/>
                </a:lnTo>
                <a:lnTo>
                  <a:pt x="397226" y="208984"/>
                </a:lnTo>
                <a:lnTo>
                  <a:pt x="397549" y="197946"/>
                </a:lnTo>
                <a:lnTo>
                  <a:pt x="396861" y="186908"/>
                </a:lnTo>
                <a:lnTo>
                  <a:pt x="395501" y="178078"/>
                </a:lnTo>
                <a:lnTo>
                  <a:pt x="51506" y="178078"/>
                </a:lnTo>
                <a:lnTo>
                  <a:pt x="54685" y="160422"/>
                </a:lnTo>
                <a:lnTo>
                  <a:pt x="75788" y="112216"/>
                </a:lnTo>
                <a:lnTo>
                  <a:pt x="112627" y="74344"/>
                </a:lnTo>
                <a:lnTo>
                  <a:pt x="162067" y="51511"/>
                </a:lnTo>
                <a:lnTo>
                  <a:pt x="199418" y="47098"/>
                </a:lnTo>
                <a:lnTo>
                  <a:pt x="325854" y="47098"/>
                </a:lnTo>
                <a:lnTo>
                  <a:pt x="312718" y="36385"/>
                </a:lnTo>
                <a:lnTo>
                  <a:pt x="292504" y="23549"/>
                </a:lnTo>
                <a:lnTo>
                  <a:pt x="270819" y="13247"/>
                </a:lnTo>
                <a:lnTo>
                  <a:pt x="248077" y="5888"/>
                </a:lnTo>
                <a:lnTo>
                  <a:pt x="224277" y="1472"/>
                </a:lnTo>
                <a:lnTo>
                  <a:pt x="199418" y="0"/>
                </a:lnTo>
                <a:close/>
              </a:path>
              <a:path w="398144" h="402590">
                <a:moveTo>
                  <a:pt x="331874" y="285520"/>
                </a:moveTo>
                <a:lnTo>
                  <a:pt x="292690" y="326431"/>
                </a:lnTo>
                <a:lnTo>
                  <a:pt x="257920" y="344870"/>
                </a:lnTo>
                <a:lnTo>
                  <a:pt x="219655" y="354251"/>
                </a:lnTo>
                <a:lnTo>
                  <a:pt x="199418" y="355423"/>
                </a:lnTo>
                <a:lnTo>
                  <a:pt x="331664" y="355423"/>
                </a:lnTo>
                <a:lnTo>
                  <a:pt x="349812" y="338874"/>
                </a:lnTo>
                <a:lnTo>
                  <a:pt x="366715" y="318173"/>
                </a:lnTo>
                <a:lnTo>
                  <a:pt x="380449" y="295080"/>
                </a:lnTo>
                <a:lnTo>
                  <a:pt x="331874" y="285520"/>
                </a:lnTo>
                <a:close/>
              </a:path>
              <a:path w="398144" h="402590">
                <a:moveTo>
                  <a:pt x="325854" y="47098"/>
                </a:moveTo>
                <a:lnTo>
                  <a:pt x="199418" y="47098"/>
                </a:lnTo>
                <a:lnTo>
                  <a:pt x="218135" y="48179"/>
                </a:lnTo>
                <a:lnTo>
                  <a:pt x="236028" y="51422"/>
                </a:lnTo>
                <a:lnTo>
                  <a:pt x="284409" y="73838"/>
                </a:lnTo>
                <a:lnTo>
                  <a:pt x="320838" y="111849"/>
                </a:lnTo>
                <a:lnTo>
                  <a:pt x="341536" y="160444"/>
                </a:lnTo>
                <a:lnTo>
                  <a:pt x="344387" y="178078"/>
                </a:lnTo>
                <a:lnTo>
                  <a:pt x="395501" y="178078"/>
                </a:lnTo>
                <a:lnTo>
                  <a:pt x="383934" y="129880"/>
                </a:lnTo>
                <a:lnTo>
                  <a:pt x="362051" y="87568"/>
                </a:lnTo>
                <a:lnTo>
                  <a:pt x="331047" y="51333"/>
                </a:lnTo>
                <a:lnTo>
                  <a:pt x="325854" y="47098"/>
                </a:lnTo>
                <a:close/>
              </a:path>
            </a:pathLst>
          </a:custGeom>
          <a:solidFill>
            <a:srgbClr val="2F2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47607" y="10328981"/>
            <a:ext cx="358140" cy="396875"/>
          </a:xfrm>
          <a:custGeom>
            <a:avLst/>
            <a:gdLst/>
            <a:ahLst/>
            <a:cxnLst/>
            <a:rect l="l" t="t" r="r" b="b"/>
            <a:pathLst>
              <a:path w="358140" h="396875">
                <a:moveTo>
                  <a:pt x="192067" y="0"/>
                </a:moveTo>
                <a:lnTo>
                  <a:pt x="146532" y="5794"/>
                </a:lnTo>
                <a:lnTo>
                  <a:pt x="107075" y="23172"/>
                </a:lnTo>
                <a:lnTo>
                  <a:pt x="74963" y="49392"/>
                </a:lnTo>
                <a:lnTo>
                  <a:pt x="51506" y="81683"/>
                </a:lnTo>
                <a:lnTo>
                  <a:pt x="51506" y="6617"/>
                </a:lnTo>
                <a:lnTo>
                  <a:pt x="0" y="6617"/>
                </a:lnTo>
                <a:lnTo>
                  <a:pt x="0" y="396637"/>
                </a:lnTo>
                <a:lnTo>
                  <a:pt x="51506" y="396637"/>
                </a:lnTo>
                <a:lnTo>
                  <a:pt x="51506" y="197941"/>
                </a:lnTo>
                <a:lnTo>
                  <a:pt x="52587" y="176810"/>
                </a:lnTo>
                <a:lnTo>
                  <a:pt x="61237" y="137995"/>
                </a:lnTo>
                <a:lnTo>
                  <a:pt x="89308" y="89959"/>
                </a:lnTo>
                <a:lnTo>
                  <a:pt x="131814" y="59117"/>
                </a:lnTo>
                <a:lnTo>
                  <a:pt x="183973" y="48563"/>
                </a:lnTo>
                <a:lnTo>
                  <a:pt x="200206" y="49507"/>
                </a:lnTo>
                <a:lnTo>
                  <a:pt x="245050" y="63652"/>
                </a:lnTo>
                <a:lnTo>
                  <a:pt x="280576" y="94558"/>
                </a:lnTo>
                <a:lnTo>
                  <a:pt x="301988" y="141010"/>
                </a:lnTo>
                <a:lnTo>
                  <a:pt x="306126" y="178811"/>
                </a:lnTo>
                <a:lnTo>
                  <a:pt x="306126" y="396637"/>
                </a:lnTo>
                <a:lnTo>
                  <a:pt x="357643" y="396637"/>
                </a:lnTo>
                <a:lnTo>
                  <a:pt x="357643" y="162623"/>
                </a:lnTo>
                <a:lnTo>
                  <a:pt x="356215" y="138432"/>
                </a:lnTo>
                <a:lnTo>
                  <a:pt x="344802" y="95019"/>
                </a:lnTo>
                <a:lnTo>
                  <a:pt x="322474" y="58475"/>
                </a:lnTo>
                <a:lnTo>
                  <a:pt x="292118" y="30330"/>
                </a:lnTo>
                <a:lnTo>
                  <a:pt x="254772" y="10968"/>
                </a:lnTo>
                <a:lnTo>
                  <a:pt x="213750" y="1219"/>
                </a:lnTo>
                <a:lnTo>
                  <a:pt x="192067" y="0"/>
                </a:lnTo>
                <a:close/>
              </a:path>
            </a:pathLst>
          </a:custGeom>
          <a:solidFill>
            <a:srgbClr val="2F2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65558" y="10328978"/>
            <a:ext cx="398145" cy="402590"/>
          </a:xfrm>
          <a:custGeom>
            <a:avLst/>
            <a:gdLst/>
            <a:ahLst/>
            <a:cxnLst/>
            <a:rect l="l" t="t" r="r" b="b"/>
            <a:pathLst>
              <a:path w="398144" h="402590">
                <a:moveTo>
                  <a:pt x="199418" y="0"/>
                </a:moveTo>
                <a:lnTo>
                  <a:pt x="147166" y="6807"/>
                </a:lnTo>
                <a:lnTo>
                  <a:pt x="99337" y="27224"/>
                </a:lnTo>
                <a:lnTo>
                  <a:pt x="58405" y="59147"/>
                </a:lnTo>
                <a:lnTo>
                  <a:pt x="26857" y="100447"/>
                </a:lnTo>
                <a:lnTo>
                  <a:pt x="6710" y="148558"/>
                </a:lnTo>
                <a:lnTo>
                  <a:pt x="0" y="200894"/>
                </a:lnTo>
                <a:lnTo>
                  <a:pt x="1655" y="227938"/>
                </a:lnTo>
                <a:lnTo>
                  <a:pt x="14899" y="278712"/>
                </a:lnTo>
                <a:lnTo>
                  <a:pt x="40927" y="324404"/>
                </a:lnTo>
                <a:lnTo>
                  <a:pt x="76982" y="361015"/>
                </a:lnTo>
                <a:lnTo>
                  <a:pt x="122014" y="387418"/>
                </a:lnTo>
                <a:lnTo>
                  <a:pt x="172420" y="400844"/>
                </a:lnTo>
                <a:lnTo>
                  <a:pt x="199418" y="402521"/>
                </a:lnTo>
                <a:lnTo>
                  <a:pt x="227636" y="400682"/>
                </a:lnTo>
                <a:lnTo>
                  <a:pt x="281172" y="385965"/>
                </a:lnTo>
                <a:lnTo>
                  <a:pt x="329738" y="357179"/>
                </a:lnTo>
                <a:lnTo>
                  <a:pt x="331664" y="355423"/>
                </a:lnTo>
                <a:lnTo>
                  <a:pt x="199418" y="355423"/>
                </a:lnTo>
                <a:lnTo>
                  <a:pt x="180625" y="354367"/>
                </a:lnTo>
                <a:lnTo>
                  <a:pt x="128404" y="338502"/>
                </a:lnTo>
                <a:lnTo>
                  <a:pt x="86112" y="305049"/>
                </a:lnTo>
                <a:lnTo>
                  <a:pt x="58863" y="257100"/>
                </a:lnTo>
                <a:lnTo>
                  <a:pt x="51506" y="220024"/>
                </a:lnTo>
                <a:lnTo>
                  <a:pt x="395893" y="220024"/>
                </a:lnTo>
                <a:lnTo>
                  <a:pt x="397226" y="208984"/>
                </a:lnTo>
                <a:lnTo>
                  <a:pt x="397549" y="197946"/>
                </a:lnTo>
                <a:lnTo>
                  <a:pt x="396861" y="186908"/>
                </a:lnTo>
                <a:lnTo>
                  <a:pt x="395501" y="178078"/>
                </a:lnTo>
                <a:lnTo>
                  <a:pt x="51506" y="178078"/>
                </a:lnTo>
                <a:lnTo>
                  <a:pt x="54685" y="160422"/>
                </a:lnTo>
                <a:lnTo>
                  <a:pt x="75788" y="112216"/>
                </a:lnTo>
                <a:lnTo>
                  <a:pt x="112627" y="74344"/>
                </a:lnTo>
                <a:lnTo>
                  <a:pt x="162067" y="51511"/>
                </a:lnTo>
                <a:lnTo>
                  <a:pt x="199418" y="47098"/>
                </a:lnTo>
                <a:lnTo>
                  <a:pt x="325854" y="47098"/>
                </a:lnTo>
                <a:lnTo>
                  <a:pt x="312718" y="36385"/>
                </a:lnTo>
                <a:lnTo>
                  <a:pt x="292504" y="23549"/>
                </a:lnTo>
                <a:lnTo>
                  <a:pt x="270819" y="13247"/>
                </a:lnTo>
                <a:lnTo>
                  <a:pt x="248077" y="5888"/>
                </a:lnTo>
                <a:lnTo>
                  <a:pt x="224277" y="1472"/>
                </a:lnTo>
                <a:lnTo>
                  <a:pt x="199418" y="0"/>
                </a:lnTo>
                <a:close/>
              </a:path>
              <a:path w="398144" h="402590">
                <a:moveTo>
                  <a:pt x="331874" y="285520"/>
                </a:moveTo>
                <a:lnTo>
                  <a:pt x="292690" y="326431"/>
                </a:lnTo>
                <a:lnTo>
                  <a:pt x="257920" y="344870"/>
                </a:lnTo>
                <a:lnTo>
                  <a:pt x="219655" y="354251"/>
                </a:lnTo>
                <a:lnTo>
                  <a:pt x="199418" y="355423"/>
                </a:lnTo>
                <a:lnTo>
                  <a:pt x="331664" y="355423"/>
                </a:lnTo>
                <a:lnTo>
                  <a:pt x="349812" y="338874"/>
                </a:lnTo>
                <a:lnTo>
                  <a:pt x="366715" y="318173"/>
                </a:lnTo>
                <a:lnTo>
                  <a:pt x="380449" y="295080"/>
                </a:lnTo>
                <a:lnTo>
                  <a:pt x="331874" y="285520"/>
                </a:lnTo>
                <a:close/>
              </a:path>
              <a:path w="398144" h="402590">
                <a:moveTo>
                  <a:pt x="325854" y="47098"/>
                </a:moveTo>
                <a:lnTo>
                  <a:pt x="199418" y="47098"/>
                </a:lnTo>
                <a:lnTo>
                  <a:pt x="218135" y="48179"/>
                </a:lnTo>
                <a:lnTo>
                  <a:pt x="236028" y="51422"/>
                </a:lnTo>
                <a:lnTo>
                  <a:pt x="284409" y="73838"/>
                </a:lnTo>
                <a:lnTo>
                  <a:pt x="320838" y="111849"/>
                </a:lnTo>
                <a:lnTo>
                  <a:pt x="341536" y="160444"/>
                </a:lnTo>
                <a:lnTo>
                  <a:pt x="344387" y="178078"/>
                </a:lnTo>
                <a:lnTo>
                  <a:pt x="395501" y="178078"/>
                </a:lnTo>
                <a:lnTo>
                  <a:pt x="383934" y="129880"/>
                </a:lnTo>
                <a:lnTo>
                  <a:pt x="362051" y="87568"/>
                </a:lnTo>
                <a:lnTo>
                  <a:pt x="331047" y="51333"/>
                </a:lnTo>
                <a:lnTo>
                  <a:pt x="325854" y="47098"/>
                </a:lnTo>
                <a:close/>
              </a:path>
            </a:pathLst>
          </a:custGeom>
          <a:solidFill>
            <a:srgbClr val="2F2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17748" y="10335598"/>
            <a:ext cx="200025" cy="390525"/>
          </a:xfrm>
          <a:custGeom>
            <a:avLst/>
            <a:gdLst/>
            <a:ahLst/>
            <a:cxnLst/>
            <a:rect l="l" t="t" r="r" b="b"/>
            <a:pathLst>
              <a:path w="200025" h="390525">
                <a:moveTo>
                  <a:pt x="199554" y="0"/>
                </a:moveTo>
                <a:lnTo>
                  <a:pt x="141419" y="0"/>
                </a:lnTo>
                <a:lnTo>
                  <a:pt x="0" y="195009"/>
                </a:lnTo>
                <a:lnTo>
                  <a:pt x="141419" y="390019"/>
                </a:lnTo>
                <a:lnTo>
                  <a:pt x="199554" y="390019"/>
                </a:lnTo>
                <a:lnTo>
                  <a:pt x="60469" y="195009"/>
                </a:lnTo>
                <a:lnTo>
                  <a:pt x="199554" y="0"/>
                </a:lnTo>
                <a:close/>
              </a:path>
            </a:pathLst>
          </a:custGeom>
          <a:solidFill>
            <a:srgbClr val="2F2B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663403" y="9945582"/>
            <a:ext cx="433705" cy="1170305"/>
          </a:xfrm>
          <a:custGeom>
            <a:avLst/>
            <a:gdLst/>
            <a:ahLst/>
            <a:cxnLst/>
            <a:rect l="l" t="t" r="r" b="b"/>
            <a:pathLst>
              <a:path w="433705" h="1170304">
                <a:moveTo>
                  <a:pt x="57903" y="0"/>
                </a:moveTo>
                <a:lnTo>
                  <a:pt x="0" y="0"/>
                </a:lnTo>
                <a:lnTo>
                  <a:pt x="319738" y="585018"/>
                </a:lnTo>
                <a:lnTo>
                  <a:pt x="0" y="1170048"/>
                </a:lnTo>
                <a:lnTo>
                  <a:pt x="57903" y="1170048"/>
                </a:lnTo>
                <a:lnTo>
                  <a:pt x="433180" y="585018"/>
                </a:lnTo>
                <a:lnTo>
                  <a:pt x="57903" y="0"/>
                </a:lnTo>
                <a:close/>
              </a:path>
            </a:pathLst>
          </a:custGeom>
          <a:solidFill>
            <a:srgbClr val="E9A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282" y="10802710"/>
            <a:ext cx="353245" cy="12906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3695" y="10802823"/>
            <a:ext cx="91630" cy="12592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174883" y="10338096"/>
            <a:ext cx="16527144" cy="390525"/>
          </a:xfrm>
          <a:custGeom>
            <a:avLst/>
            <a:gdLst/>
            <a:ahLst/>
            <a:cxnLst/>
            <a:rect l="l" t="t" r="r" b="b"/>
            <a:pathLst>
              <a:path w="16527144" h="390525">
                <a:moveTo>
                  <a:pt x="16526669" y="0"/>
                </a:moveTo>
                <a:lnTo>
                  <a:pt x="141419" y="0"/>
                </a:lnTo>
                <a:lnTo>
                  <a:pt x="0" y="195009"/>
                </a:lnTo>
                <a:lnTo>
                  <a:pt x="141419" y="390019"/>
                </a:lnTo>
                <a:lnTo>
                  <a:pt x="16526669" y="390019"/>
                </a:lnTo>
                <a:lnTo>
                  <a:pt x="16387584" y="195009"/>
                </a:lnTo>
                <a:lnTo>
                  <a:pt x="16526669" y="0"/>
                </a:lnTo>
                <a:close/>
              </a:path>
            </a:pathLst>
          </a:custGeom>
          <a:solidFill>
            <a:srgbClr val="2F2B2A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9356306" y="10338096"/>
            <a:ext cx="545465" cy="390525"/>
          </a:xfrm>
          <a:custGeom>
            <a:avLst/>
            <a:gdLst/>
            <a:ahLst/>
            <a:cxnLst/>
            <a:rect l="l" t="t" r="r" b="b"/>
            <a:pathLst>
              <a:path w="545465" h="390525">
                <a:moveTo>
                  <a:pt x="545103" y="0"/>
                </a:moveTo>
                <a:lnTo>
                  <a:pt x="141419" y="0"/>
                </a:lnTo>
                <a:lnTo>
                  <a:pt x="0" y="195009"/>
                </a:lnTo>
                <a:lnTo>
                  <a:pt x="141419" y="390019"/>
                </a:lnTo>
                <a:lnTo>
                  <a:pt x="545103" y="390019"/>
                </a:lnTo>
                <a:lnTo>
                  <a:pt x="406019" y="195009"/>
                </a:lnTo>
                <a:lnTo>
                  <a:pt x="545103" y="0"/>
                </a:lnTo>
                <a:close/>
              </a:path>
            </a:pathLst>
          </a:custGeom>
          <a:solidFill>
            <a:srgbClr val="2F2B2A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089501" y="10928718"/>
            <a:ext cx="8991749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5448394" y="10725856"/>
            <a:ext cx="4623943" cy="565467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4D65EC8-C85F-EAF9-9DB6-8C61E8734F3B}"/>
              </a:ext>
            </a:extLst>
          </p:cNvPr>
          <p:cNvSpPr/>
          <p:nvPr userDrawn="1"/>
        </p:nvSpPr>
        <p:spPr>
          <a:xfrm>
            <a:off x="1537102" y="627850"/>
            <a:ext cx="812800" cy="1588135"/>
          </a:xfrm>
          <a:custGeom>
            <a:avLst/>
            <a:gdLst/>
            <a:ahLst/>
            <a:cxnLst/>
            <a:rect l="l" t="t" r="r" b="b"/>
            <a:pathLst>
              <a:path w="812800" h="1588135">
                <a:moveTo>
                  <a:pt x="812394" y="0"/>
                </a:moveTo>
                <a:lnTo>
                  <a:pt x="575731" y="0"/>
                </a:lnTo>
                <a:lnTo>
                  <a:pt x="0" y="793892"/>
                </a:lnTo>
                <a:lnTo>
                  <a:pt x="575731" y="1587794"/>
                </a:lnTo>
                <a:lnTo>
                  <a:pt x="812394" y="1587794"/>
                </a:lnTo>
                <a:lnTo>
                  <a:pt x="246191" y="793892"/>
                </a:lnTo>
                <a:lnTo>
                  <a:pt x="812394" y="0"/>
                </a:lnTo>
                <a:close/>
              </a:path>
            </a:pathLst>
          </a:custGeom>
          <a:solidFill>
            <a:srgbClr val="333333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9C78999E-4145-E86C-2445-495150369F2A}"/>
              </a:ext>
            </a:extLst>
          </p:cNvPr>
          <p:cNvSpPr/>
          <p:nvPr userDrawn="1"/>
        </p:nvSpPr>
        <p:spPr>
          <a:xfrm>
            <a:off x="0" y="0"/>
            <a:ext cx="1450975" cy="3684270"/>
          </a:xfrm>
          <a:custGeom>
            <a:avLst/>
            <a:gdLst/>
            <a:ahLst/>
            <a:cxnLst/>
            <a:rect l="l" t="t" r="r" b="b"/>
            <a:pathLst>
              <a:path w="1450975" h="3684270">
                <a:moveTo>
                  <a:pt x="538932" y="0"/>
                </a:moveTo>
                <a:lnTo>
                  <a:pt x="212075" y="0"/>
                </a:lnTo>
                <a:lnTo>
                  <a:pt x="989098" y="1421747"/>
                </a:lnTo>
                <a:lnTo>
                  <a:pt x="0" y="3231535"/>
                </a:lnTo>
                <a:lnTo>
                  <a:pt x="0" y="3683650"/>
                </a:lnTo>
                <a:lnTo>
                  <a:pt x="1450938" y="1421747"/>
                </a:lnTo>
                <a:lnTo>
                  <a:pt x="538932" y="0"/>
                </a:lnTo>
                <a:close/>
              </a:path>
            </a:pathLst>
          </a:custGeom>
          <a:solidFill>
            <a:srgbClr val="2F2B2A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9BDAAC-006E-DBA0-6236-CC3D3C4800EE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2326826" y="817501"/>
            <a:ext cx="16240172" cy="1208832"/>
          </a:xfrm>
        </p:spPr>
        <p:txBody>
          <a:bodyPr>
            <a:norm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617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 goes here, here</a:t>
            </a:r>
            <a:r>
              <a:rPr lang="el-GR" dirty="0"/>
              <a:t> </a:t>
            </a:r>
            <a:r>
              <a:rPr lang="en-US" dirty="0"/>
              <a:t>and here.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C6CBA-E73E-5C4B-C9EE-C4A7980CD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91936" y="-84737"/>
            <a:ext cx="1969072" cy="196921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C6E913A-D9B7-1859-CEFA-DA8065003B82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721415" y="396463"/>
            <a:ext cx="16240172" cy="1208832"/>
          </a:xfrm>
        </p:spPr>
        <p:txBody>
          <a:bodyPr>
            <a:norm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617" kern="1200" dirty="0">
                <a:solidFill>
                  <a:schemeClr val="tx1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 goes here, here</a:t>
            </a:r>
            <a:r>
              <a:rPr lang="el-GR" dirty="0"/>
              <a:t> </a:t>
            </a:r>
            <a:r>
              <a:rPr lang="en-US" dirty="0"/>
              <a:t>and here.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9D43F05-3DDD-3190-FF03-8D4C6BCD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0146" y="10481522"/>
            <a:ext cx="4523423" cy="276999"/>
          </a:xfrm>
        </p:spPr>
        <p:txBody>
          <a:bodyPr/>
          <a:lstStyle>
            <a:lvl1pPr algn="ctr">
              <a:defRPr>
                <a:latin typeface="+mn-lt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DF5D414-77DA-F584-5CDF-E1E64E644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636342" y="10693780"/>
            <a:ext cx="8467759" cy="276999"/>
          </a:xfr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AF6EEDF5-CA09-99F1-7819-BF05F2DBC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71508" y="10482093"/>
            <a:ext cx="4523423" cy="276999"/>
          </a:xfrm>
        </p:spPr>
        <p:txBody>
          <a:bodyPr/>
          <a:lstStyle>
            <a:lvl1pPr algn="ctr">
              <a:defRPr>
                <a:latin typeface="+mn-lt"/>
                <a:cs typeface="Calibri Light" panose="020F0302020204030204" pitchFamily="34" charset="0"/>
              </a:defRPr>
            </a:lvl1pPr>
          </a:lstStyle>
          <a:p>
            <a:fld id="{6B1095B0-B59A-364D-946F-42D2FA7B01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3256F7-7691-F6F3-E6A6-A278DDDF6A60}"/>
              </a:ext>
            </a:extLst>
          </p:cNvPr>
          <p:cNvSpPr/>
          <p:nvPr userDrawn="1"/>
        </p:nvSpPr>
        <p:spPr>
          <a:xfrm>
            <a:off x="0" y="350814"/>
            <a:ext cx="1304049" cy="1300130"/>
          </a:xfrm>
          <a:prstGeom prst="rect">
            <a:avLst/>
          </a:prstGeom>
          <a:solidFill>
            <a:srgbClr val="D8AB9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968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E4EB98-1D94-E7C0-E8E2-1F142E21205A}"/>
              </a:ext>
            </a:extLst>
          </p:cNvPr>
          <p:cNvCxnSpPr/>
          <p:nvPr userDrawn="1"/>
        </p:nvCxnSpPr>
        <p:spPr>
          <a:xfrm>
            <a:off x="1721416" y="1635398"/>
            <a:ext cx="3684025" cy="0"/>
          </a:xfrm>
          <a:prstGeom prst="line">
            <a:avLst/>
          </a:prstGeom>
          <a:ln w="15875">
            <a:solidFill>
              <a:srgbClr val="C78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E72FD7-B94F-614F-BF09-30AE19837D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508" y="2489161"/>
            <a:ext cx="17339786" cy="4553920"/>
          </a:xfrm>
        </p:spPr>
        <p:txBody>
          <a:bodyPr>
            <a:normAutofit/>
          </a:bodyPr>
          <a:lstStyle>
            <a:lvl1pPr marL="0" indent="0" algn="just">
              <a:buNone/>
              <a:defRPr lang="en-US" sz="3463" kern="1200" dirty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</a:lstStyle>
          <a:p>
            <a:pPr marL="0" indent="0">
              <a:buNone/>
            </a:pPr>
            <a:r>
              <a:rPr lang="en-US" sz="3463" dirty="0"/>
              <a:t>Lorem ipsum dolor sit </a:t>
            </a:r>
            <a:r>
              <a:rPr lang="en-US" sz="3463" dirty="0" err="1"/>
              <a:t>amet</a:t>
            </a:r>
            <a:r>
              <a:rPr lang="en-US" sz="3463" dirty="0"/>
              <a:t>, </a:t>
            </a:r>
            <a:r>
              <a:rPr lang="en-US" sz="3463" dirty="0" err="1"/>
              <a:t>consectetur</a:t>
            </a:r>
            <a:r>
              <a:rPr lang="en-US" sz="3463" dirty="0"/>
              <a:t> </a:t>
            </a:r>
            <a:r>
              <a:rPr lang="en-US" sz="3463" dirty="0" err="1"/>
              <a:t>adipiscing</a:t>
            </a:r>
            <a:r>
              <a:rPr lang="en-US" sz="3463" dirty="0"/>
              <a:t> </a:t>
            </a:r>
            <a:r>
              <a:rPr lang="en-US" sz="3463" dirty="0" err="1"/>
              <a:t>elit</a:t>
            </a:r>
            <a:r>
              <a:rPr lang="en-US" sz="3463" dirty="0"/>
              <a:t>. Vestibulum </a:t>
            </a:r>
            <a:r>
              <a:rPr lang="en-US" sz="3463" dirty="0" err="1"/>
              <a:t>laoreet</a:t>
            </a:r>
            <a:r>
              <a:rPr lang="en-US" sz="3463" dirty="0"/>
              <a:t> ac </a:t>
            </a:r>
            <a:r>
              <a:rPr lang="en-US" sz="3463" dirty="0" err="1"/>
              <a:t>massa</a:t>
            </a:r>
            <a:r>
              <a:rPr lang="en-US" sz="3463" dirty="0"/>
              <a:t> a </a:t>
            </a:r>
            <a:r>
              <a:rPr lang="en-US" sz="3463" dirty="0" err="1"/>
              <a:t>interdum</a:t>
            </a:r>
            <a:r>
              <a:rPr lang="en-US" sz="3463" dirty="0"/>
              <a:t>. </a:t>
            </a:r>
            <a:r>
              <a:rPr lang="en-US" sz="3463" dirty="0" err="1"/>
              <a:t>Pellentesque</a:t>
            </a:r>
            <a:r>
              <a:rPr lang="en-US" sz="3463" dirty="0"/>
              <a:t> pharetra </a:t>
            </a:r>
            <a:r>
              <a:rPr lang="en-US" sz="3463" dirty="0" err="1"/>
              <a:t>varius</a:t>
            </a:r>
            <a:r>
              <a:rPr lang="en-US" sz="3463" dirty="0"/>
              <a:t> dictum. </a:t>
            </a:r>
            <a:r>
              <a:rPr lang="en-US" sz="3463" dirty="0" err="1"/>
              <a:t>Phasellus</a:t>
            </a:r>
            <a:r>
              <a:rPr lang="en-US" sz="3463" dirty="0"/>
              <a:t> </a:t>
            </a:r>
            <a:r>
              <a:rPr lang="en-US" sz="3463" dirty="0" err="1"/>
              <a:t>ut</a:t>
            </a:r>
            <a:r>
              <a:rPr lang="en-US" sz="3463" dirty="0"/>
              <a:t> </a:t>
            </a:r>
            <a:r>
              <a:rPr lang="en-US" sz="3463" dirty="0" err="1"/>
              <a:t>quam</a:t>
            </a:r>
            <a:r>
              <a:rPr lang="en-US" sz="3463" dirty="0"/>
              <a:t> </a:t>
            </a:r>
            <a:r>
              <a:rPr lang="en-US" sz="3463" dirty="0" err="1"/>
              <a:t>consectetur</a:t>
            </a:r>
            <a:r>
              <a:rPr lang="en-US" sz="3463" dirty="0"/>
              <a:t>, </a:t>
            </a:r>
            <a:r>
              <a:rPr lang="en-US" sz="3463" dirty="0" err="1"/>
              <a:t>malesuada</a:t>
            </a:r>
            <a:r>
              <a:rPr lang="en-US" sz="3463" dirty="0"/>
              <a:t> </a:t>
            </a:r>
            <a:r>
              <a:rPr lang="en-US" sz="3463" dirty="0" err="1"/>
              <a:t>augue</a:t>
            </a:r>
            <a:r>
              <a:rPr lang="en-US" sz="3463" dirty="0"/>
              <a:t> non, </a:t>
            </a:r>
            <a:r>
              <a:rPr lang="en-US" sz="3463" dirty="0" err="1"/>
              <a:t>facilisis</a:t>
            </a:r>
            <a:r>
              <a:rPr lang="en-US" sz="3463" dirty="0"/>
              <a:t> </a:t>
            </a:r>
            <a:r>
              <a:rPr lang="en-US" sz="3463" dirty="0" err="1"/>
              <a:t>augue</a:t>
            </a:r>
            <a:r>
              <a:rPr lang="en-US" sz="3463" dirty="0"/>
              <a:t>. </a:t>
            </a:r>
            <a:r>
              <a:rPr lang="en-US" sz="3463" dirty="0" err="1"/>
              <a:t>Curabitur</a:t>
            </a:r>
            <a:r>
              <a:rPr lang="en-US" sz="3463" dirty="0"/>
              <a:t> </a:t>
            </a:r>
            <a:r>
              <a:rPr lang="en-US" sz="3463" dirty="0" err="1"/>
              <a:t>vel</a:t>
            </a:r>
            <a:r>
              <a:rPr lang="en-US" sz="3463" dirty="0"/>
              <a:t> </a:t>
            </a:r>
            <a:r>
              <a:rPr lang="en-US" sz="3463" dirty="0" err="1"/>
              <a:t>bibendum</a:t>
            </a:r>
            <a:r>
              <a:rPr lang="en-US" sz="3463" dirty="0"/>
              <a:t> dolor, </a:t>
            </a:r>
            <a:r>
              <a:rPr lang="en-US" sz="3463" dirty="0" err="1"/>
              <a:t>vel</a:t>
            </a:r>
            <a:r>
              <a:rPr lang="en-US" sz="3463" dirty="0"/>
              <a:t> </a:t>
            </a:r>
            <a:r>
              <a:rPr lang="en-US" sz="3463" dirty="0" err="1"/>
              <a:t>facilisis</a:t>
            </a:r>
            <a:r>
              <a:rPr lang="en-US" sz="3463" dirty="0"/>
              <a:t> </a:t>
            </a:r>
            <a:r>
              <a:rPr lang="en-US" sz="3463" dirty="0" err="1"/>
              <a:t>enim</a:t>
            </a:r>
            <a:r>
              <a:rPr lang="en-US" sz="3463" dirty="0"/>
              <a:t>. </a:t>
            </a:r>
            <a:r>
              <a:rPr lang="en-US" sz="3463" dirty="0" err="1"/>
              <a:t>Mauris</a:t>
            </a:r>
            <a:r>
              <a:rPr lang="en-US" sz="3463" dirty="0"/>
              <a:t> </a:t>
            </a:r>
            <a:r>
              <a:rPr lang="en-US" sz="3463" dirty="0" err="1"/>
              <a:t>vulputate</a:t>
            </a:r>
            <a:r>
              <a:rPr lang="en-US" sz="3463" dirty="0"/>
              <a:t> ipsum </a:t>
            </a:r>
            <a:r>
              <a:rPr lang="en-US" sz="3463" dirty="0" err="1"/>
              <a:t>eu</a:t>
            </a:r>
            <a:r>
              <a:rPr lang="en-US" sz="3463" dirty="0"/>
              <a:t> </a:t>
            </a:r>
            <a:r>
              <a:rPr lang="en-US" sz="3463" dirty="0" err="1"/>
              <a:t>quam</a:t>
            </a:r>
            <a:r>
              <a:rPr lang="en-US" sz="3463" dirty="0"/>
              <a:t> </a:t>
            </a:r>
            <a:r>
              <a:rPr lang="en-US" sz="3463" dirty="0" err="1"/>
              <a:t>pellentesque</a:t>
            </a:r>
            <a:r>
              <a:rPr lang="en-US" sz="3463" dirty="0"/>
              <a:t> </a:t>
            </a:r>
            <a:r>
              <a:rPr lang="en-US" sz="3463" dirty="0" err="1"/>
              <a:t>efficitur</a:t>
            </a:r>
            <a:r>
              <a:rPr lang="en-US" sz="3463" dirty="0"/>
              <a:t>. </a:t>
            </a:r>
            <a:r>
              <a:rPr lang="en-US" sz="3463" dirty="0" err="1"/>
              <a:t>Etiam</a:t>
            </a:r>
            <a:r>
              <a:rPr lang="en-US" sz="3463" dirty="0"/>
              <a:t> non </a:t>
            </a:r>
            <a:r>
              <a:rPr lang="en-US" sz="3463" dirty="0" err="1"/>
              <a:t>metus</a:t>
            </a:r>
            <a:r>
              <a:rPr lang="en-US" sz="3463" dirty="0"/>
              <a:t> </a:t>
            </a:r>
            <a:r>
              <a:rPr lang="en-US" sz="3463" dirty="0" err="1"/>
              <a:t>molestie</a:t>
            </a:r>
            <a:r>
              <a:rPr lang="en-US" sz="3463" dirty="0"/>
              <a:t>, </a:t>
            </a:r>
            <a:r>
              <a:rPr lang="en-US" sz="3463" dirty="0" err="1"/>
              <a:t>aliquam</a:t>
            </a:r>
            <a:r>
              <a:rPr lang="en-US" sz="3463" dirty="0"/>
              <a:t> </a:t>
            </a:r>
            <a:r>
              <a:rPr lang="en-US" sz="3463" dirty="0" err="1"/>
              <a:t>mauris</a:t>
            </a:r>
            <a:r>
              <a:rPr lang="en-US" sz="3463" dirty="0"/>
              <a:t> </a:t>
            </a:r>
            <a:r>
              <a:rPr lang="en-US" sz="3463" dirty="0" err="1"/>
              <a:t>quis</a:t>
            </a:r>
            <a:r>
              <a:rPr lang="en-US" sz="3463" dirty="0"/>
              <a:t>, </a:t>
            </a:r>
            <a:r>
              <a:rPr lang="en-US" sz="3463" dirty="0" err="1"/>
              <a:t>consectetur</a:t>
            </a:r>
            <a:r>
              <a:rPr lang="en-US" sz="3463" dirty="0"/>
              <a:t> mi. </a:t>
            </a:r>
            <a:r>
              <a:rPr lang="en-US" sz="3463" dirty="0" err="1"/>
              <a:t>Mauris</a:t>
            </a:r>
            <a:r>
              <a:rPr lang="en-US" sz="3463" dirty="0"/>
              <a:t> </a:t>
            </a:r>
            <a:r>
              <a:rPr lang="en-US" sz="3463" dirty="0" err="1"/>
              <a:t>sed</a:t>
            </a:r>
            <a:r>
              <a:rPr lang="en-US" sz="3463" dirty="0"/>
              <a:t> </a:t>
            </a:r>
            <a:r>
              <a:rPr lang="en-US" sz="3463" dirty="0" err="1"/>
              <a:t>ultrices</a:t>
            </a:r>
            <a:r>
              <a:rPr lang="en-US" sz="3463" dirty="0"/>
              <a:t> ipsum. </a:t>
            </a:r>
            <a:r>
              <a:rPr lang="en-US" sz="3463" dirty="0" err="1"/>
              <a:t>Aenean</a:t>
            </a:r>
            <a:r>
              <a:rPr lang="en-US" sz="3463" dirty="0"/>
              <a:t> </a:t>
            </a:r>
            <a:r>
              <a:rPr lang="en-US" sz="3463" dirty="0" err="1"/>
              <a:t>sollicitudin</a:t>
            </a:r>
            <a:r>
              <a:rPr lang="en-US" sz="3463" dirty="0"/>
              <a:t> mi </a:t>
            </a:r>
            <a:r>
              <a:rPr lang="en-US" sz="3463" dirty="0" err="1"/>
              <a:t>ornare</a:t>
            </a:r>
            <a:r>
              <a:rPr lang="en-US" sz="3463" dirty="0"/>
              <a:t>, semper </a:t>
            </a:r>
            <a:r>
              <a:rPr lang="en-US" sz="3463" dirty="0" err="1"/>
              <a:t>elit</a:t>
            </a:r>
            <a:r>
              <a:rPr lang="en-US" sz="3463" dirty="0"/>
              <a:t> </a:t>
            </a:r>
            <a:r>
              <a:rPr lang="en-US" sz="3463" dirty="0" err="1"/>
              <a:t>eu</a:t>
            </a:r>
            <a:r>
              <a:rPr lang="en-US" sz="3463" dirty="0"/>
              <a:t>, </a:t>
            </a:r>
            <a:r>
              <a:rPr lang="en-US" sz="3463" dirty="0" err="1"/>
              <a:t>condimentum</a:t>
            </a:r>
            <a:r>
              <a:rPr lang="en-US" sz="3463" dirty="0"/>
              <a:t>. </a:t>
            </a:r>
            <a:r>
              <a:rPr lang="en-US" sz="3463" dirty="0" err="1"/>
              <a:t>Aenean</a:t>
            </a:r>
            <a:r>
              <a:rPr lang="en-US" sz="3463" dirty="0"/>
              <a:t> in </a:t>
            </a:r>
            <a:r>
              <a:rPr lang="en-US" sz="3463" dirty="0" err="1"/>
              <a:t>orci</a:t>
            </a:r>
            <a:r>
              <a:rPr lang="en-US" sz="3463" dirty="0"/>
              <a:t> dolor. </a:t>
            </a:r>
            <a:r>
              <a:rPr lang="en-US" sz="3463" dirty="0" err="1"/>
              <a:t>Phasellus</a:t>
            </a:r>
            <a:r>
              <a:rPr lang="en-US" sz="3463" dirty="0"/>
              <a:t> </a:t>
            </a:r>
            <a:r>
              <a:rPr lang="en-US" sz="3463" dirty="0" err="1"/>
              <a:t>eu</a:t>
            </a:r>
            <a:r>
              <a:rPr lang="en-US" sz="3463" dirty="0"/>
              <a:t> </a:t>
            </a:r>
            <a:r>
              <a:rPr lang="en-US" sz="3463" dirty="0" err="1"/>
              <a:t>suscipit</a:t>
            </a:r>
            <a:r>
              <a:rPr lang="en-US" sz="3463" dirty="0"/>
              <a:t> dolor. </a:t>
            </a:r>
            <a:r>
              <a:rPr lang="en-US" sz="3463" dirty="0" err="1"/>
              <a:t>Pellentesque</a:t>
            </a:r>
            <a:r>
              <a:rPr lang="en-US" sz="3463" dirty="0"/>
              <a:t> non </a:t>
            </a:r>
            <a:r>
              <a:rPr lang="en-US" sz="3463" dirty="0" err="1"/>
              <a:t>lacus</a:t>
            </a:r>
            <a:r>
              <a:rPr lang="en-US" sz="3463" dirty="0"/>
              <a:t> </a:t>
            </a:r>
            <a:r>
              <a:rPr lang="en-US" sz="3463" dirty="0" err="1"/>
              <a:t>eget</a:t>
            </a:r>
            <a:r>
              <a:rPr lang="en-US" sz="3463" dirty="0"/>
              <a:t> </a:t>
            </a:r>
            <a:r>
              <a:rPr lang="en-US" sz="3463" dirty="0" err="1"/>
              <a:t>orci</a:t>
            </a:r>
            <a:r>
              <a:rPr lang="en-US" sz="3463" dirty="0"/>
              <a:t> </a:t>
            </a:r>
            <a:r>
              <a:rPr lang="en-US" sz="3463" dirty="0" err="1"/>
              <a:t>mattis</a:t>
            </a:r>
            <a:r>
              <a:rPr lang="en-US" sz="3463" dirty="0"/>
              <a:t> lacinia. </a:t>
            </a:r>
            <a:r>
              <a:rPr lang="en-US" sz="3463" dirty="0" err="1"/>
              <a:t>Praesent</a:t>
            </a:r>
            <a:r>
              <a:rPr lang="en-US" sz="3463" dirty="0"/>
              <a:t> </a:t>
            </a:r>
            <a:r>
              <a:rPr lang="en-US" sz="3463" dirty="0" err="1"/>
              <a:t>congue</a:t>
            </a:r>
            <a:r>
              <a:rPr lang="en-US" sz="3463" dirty="0"/>
              <a:t> ligula a magna </a:t>
            </a:r>
            <a:r>
              <a:rPr lang="en-US" sz="3463" dirty="0" err="1"/>
              <a:t>sagittis</a:t>
            </a:r>
            <a:r>
              <a:rPr lang="en-US" sz="3463" dirty="0"/>
              <a:t> </a:t>
            </a:r>
            <a:r>
              <a:rPr lang="en-US" sz="3463" dirty="0" err="1"/>
              <a:t>rutrum</a:t>
            </a:r>
            <a:r>
              <a:rPr lang="en-US" sz="3463" dirty="0"/>
              <a:t> a a </a:t>
            </a:r>
            <a:r>
              <a:rPr lang="en-US" sz="3463" dirty="0" err="1"/>
              <a:t>orci</a:t>
            </a:r>
            <a:r>
              <a:rPr lang="en-US" sz="3463" dirty="0"/>
              <a:t>. Cras </a:t>
            </a:r>
            <a:r>
              <a:rPr lang="en-US" sz="3463" dirty="0" err="1"/>
              <a:t>molestie</a:t>
            </a:r>
            <a:r>
              <a:rPr lang="en-US" sz="3463" dirty="0"/>
              <a:t> </a:t>
            </a:r>
            <a:r>
              <a:rPr lang="en-US" sz="3463" dirty="0" err="1"/>
              <a:t>tempor</a:t>
            </a:r>
            <a:r>
              <a:rPr lang="en-US" sz="3463" dirty="0"/>
              <a:t> dui </a:t>
            </a:r>
            <a:r>
              <a:rPr lang="en-US" sz="3463" dirty="0" err="1"/>
              <a:t>vel</a:t>
            </a:r>
            <a:r>
              <a:rPr lang="en-US" sz="3463" dirty="0"/>
              <a:t> </a:t>
            </a:r>
            <a:r>
              <a:rPr lang="en-US" sz="3463" dirty="0" err="1"/>
              <a:t>venenatis</a:t>
            </a:r>
            <a:r>
              <a:rPr lang="en-US" sz="3463" dirty="0"/>
              <a:t>. </a:t>
            </a:r>
            <a:r>
              <a:rPr lang="en-US" sz="3463" dirty="0" err="1"/>
              <a:t>Suspendisse</a:t>
            </a:r>
            <a:r>
              <a:rPr lang="en-US" sz="3463" dirty="0"/>
              <a:t> </a:t>
            </a:r>
            <a:r>
              <a:rPr lang="en-US" sz="3463" dirty="0" err="1"/>
              <a:t>accumsan</a:t>
            </a:r>
            <a:r>
              <a:rPr lang="en-US" sz="3463" dirty="0"/>
              <a:t> </a:t>
            </a:r>
            <a:r>
              <a:rPr lang="en-US" sz="3463" dirty="0" err="1"/>
              <a:t>risus</a:t>
            </a:r>
            <a:r>
              <a:rPr lang="en-US" sz="3463" dirty="0"/>
              <a:t> </a:t>
            </a:r>
            <a:r>
              <a:rPr lang="en-US" sz="3463" dirty="0" err="1"/>
              <a:t>eu</a:t>
            </a:r>
            <a:r>
              <a:rPr lang="en-US" sz="3463" dirty="0"/>
              <a:t> </a:t>
            </a:r>
            <a:r>
              <a:rPr lang="en-US" sz="3463" dirty="0" err="1"/>
              <a:t>massa</a:t>
            </a:r>
            <a:r>
              <a:rPr lang="en-US" sz="3463" dirty="0"/>
              <a:t> </a:t>
            </a:r>
            <a:r>
              <a:rPr lang="en-US" sz="3463" dirty="0" err="1"/>
              <a:t>aliquet</a:t>
            </a:r>
            <a:r>
              <a:rPr lang="en-US" sz="3463" dirty="0"/>
              <a:t> </a:t>
            </a:r>
            <a:r>
              <a:rPr lang="en-US" sz="3463" dirty="0" err="1"/>
              <a:t>euismod.i</a:t>
            </a:r>
            <a:r>
              <a:rPr lang="en-US" sz="3463" dirty="0"/>
              <a:t>. </a:t>
            </a:r>
            <a:r>
              <a:rPr lang="en-US" sz="3463" dirty="0" err="1"/>
              <a:t>Suspendisse</a:t>
            </a:r>
            <a:r>
              <a:rPr lang="en-US" sz="3463" dirty="0"/>
              <a:t> cursus non </a:t>
            </a:r>
            <a:r>
              <a:rPr lang="en-US" sz="3463" dirty="0" err="1"/>
              <a:t>justo</a:t>
            </a:r>
            <a:r>
              <a:rPr lang="en-US" sz="3463" dirty="0"/>
              <a:t> </a:t>
            </a:r>
            <a:r>
              <a:rPr lang="en-US" sz="3463" dirty="0" err="1"/>
              <a:t>sed</a:t>
            </a:r>
            <a:r>
              <a:rPr lang="en-US" sz="3463" dirty="0"/>
              <a:t> </a:t>
            </a:r>
            <a:r>
              <a:rPr lang="en-US" sz="3463" dirty="0" err="1"/>
              <a:t>vehicula</a:t>
            </a:r>
            <a:r>
              <a:rPr lang="en-US" sz="3463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F55E-865E-6E4B-AAEE-4C794A766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3561" y="4516946"/>
            <a:ext cx="15078075" cy="1522596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748CC-D398-8C49-BA61-8F46831BA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3561" y="7524649"/>
            <a:ext cx="15078075" cy="60907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0F2DA-EA65-D24E-8EE4-ADE7EC2A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5205" y="10517696"/>
            <a:ext cx="4623943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33C32-EA52-3641-A925-73D2D544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BD7E4-870E-3B44-B7E5-9E4A83BD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74953" y="10517696"/>
            <a:ext cx="4623943" cy="276999"/>
          </a:xfrm>
        </p:spPr>
        <p:txBody>
          <a:bodyPr/>
          <a:lstStyle/>
          <a:p>
            <a:fld id="{6B1095B0-B59A-364D-946F-42D2FA7B0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BC0BF-2633-59F7-7CA9-03F124CCE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9555" y="625554"/>
            <a:ext cx="4384064" cy="43843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EED6F6-6007-DE97-AD6F-7FDAE1918C69}"/>
              </a:ext>
            </a:extLst>
          </p:cNvPr>
          <p:cNvCxnSpPr>
            <a:cxnSpLocks/>
          </p:cNvCxnSpPr>
          <p:nvPr userDrawn="1"/>
        </p:nvCxnSpPr>
        <p:spPr>
          <a:xfrm>
            <a:off x="6213362" y="6128906"/>
            <a:ext cx="13088275" cy="0"/>
          </a:xfrm>
          <a:prstGeom prst="line">
            <a:avLst/>
          </a:prstGeom>
          <a:ln w="31750">
            <a:solidFill>
              <a:srgbClr val="D8AB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73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96748" y="4366142"/>
            <a:ext cx="7416800" cy="2443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0" i="1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#6 Renewable &amp; Storage Forum 31st of October 2024 | www.enexgroup.gr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trategy&amp;BusinessDevelopment@enexgroup.gr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7BA4981-DE6F-C659-A1AF-2692D705B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1194" y="3345476"/>
            <a:ext cx="16610442" cy="2792236"/>
          </a:xfrm>
          <a:effectLst/>
        </p:spPr>
        <p:txBody>
          <a:bodyPr>
            <a:noAutofit/>
          </a:bodyPr>
          <a:lstStyle/>
          <a:p>
            <a:pPr algn="r"/>
            <a:r>
              <a:rPr lang="en-US" sz="6596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PPA Platform</a:t>
            </a:r>
            <a:br>
              <a:rPr lang="el-GR" sz="395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br>
              <a:rPr lang="el-GR" sz="395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</a:br>
            <a:r>
              <a:rPr lang="en-US" sz="329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Athens | Thursday, 31</a:t>
            </a:r>
            <a:r>
              <a:rPr lang="en-US" sz="3298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st</a:t>
            </a:r>
            <a:r>
              <a:rPr lang="en-US" sz="329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 of October 202</a:t>
            </a:r>
            <a:r>
              <a:rPr lang="el-GR" sz="3298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 panose="020F0302020204030204" pitchFamily="34" charset="0"/>
              </a:rPr>
              <a:t>4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F500C4E-223D-3866-A8E7-AA6A38F66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040" y="6810639"/>
            <a:ext cx="15431597" cy="1978262"/>
          </a:xfrm>
        </p:spPr>
        <p:txBody>
          <a:bodyPr>
            <a:normAutofit/>
          </a:bodyPr>
          <a:lstStyle/>
          <a:p>
            <a:pPr algn="r">
              <a:spcBef>
                <a:spcPts val="989"/>
              </a:spcBef>
            </a:pPr>
            <a:r>
              <a:rPr lang="en-US" sz="3628" i="1" dirty="0">
                <a:solidFill>
                  <a:schemeClr val="tx1"/>
                </a:solidFill>
                <a:cs typeface="Calibri Light" panose="020F0302020204030204" pitchFamily="34" charset="0"/>
              </a:rPr>
              <a:t>Manolis Kalaitzakis</a:t>
            </a:r>
          </a:p>
          <a:p>
            <a:pPr algn="r">
              <a:spcBef>
                <a:spcPts val="989"/>
              </a:spcBef>
            </a:pPr>
            <a:r>
              <a:rPr lang="en-US" sz="3628" i="1" dirty="0">
                <a:solidFill>
                  <a:schemeClr val="tx1"/>
                </a:solidFill>
                <a:cs typeface="Calibri Light" panose="020F0302020204030204" pitchFamily="34" charset="0"/>
              </a:rPr>
              <a:t>Strategy and Business Development Director</a:t>
            </a:r>
          </a:p>
          <a:p>
            <a:pPr algn="r">
              <a:spcBef>
                <a:spcPts val="989"/>
              </a:spcBef>
            </a:pPr>
            <a:r>
              <a:rPr lang="en-US" sz="3628" i="1" dirty="0">
                <a:solidFill>
                  <a:schemeClr val="tx1"/>
                </a:solidFill>
                <a:cs typeface="Calibri Light" panose="020F0302020204030204" pitchFamily="34" charset="0"/>
              </a:rPr>
              <a:t>Hellenic Energy Exchange S.A.</a:t>
            </a:r>
          </a:p>
          <a:p>
            <a:pPr algn="r">
              <a:spcBef>
                <a:spcPts val="989"/>
              </a:spcBef>
            </a:pPr>
            <a:endParaRPr lang="en-US" sz="3628" i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DFA1650-5BBE-F364-65EA-BDFC2918B7BA}"/>
              </a:ext>
            </a:extLst>
          </p:cNvPr>
          <p:cNvSpPr txBox="1">
            <a:spLocks/>
          </p:cNvSpPr>
          <p:nvPr/>
        </p:nvSpPr>
        <p:spPr>
          <a:xfrm>
            <a:off x="657232" y="8414742"/>
            <a:ext cx="8272339" cy="2792236"/>
          </a:xfrm>
          <a:prstGeom prst="rect">
            <a:avLst/>
          </a:prstGeom>
        </p:spPr>
        <p:txBody>
          <a:bodyPr vert="horz" lIns="150781" tIns="75390" rIns="150781" bIns="753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89"/>
              </a:spcBef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#6 </a:t>
            </a:r>
          </a:p>
          <a:p>
            <a:pPr algn="l">
              <a:spcBef>
                <a:spcPts val="989"/>
              </a:spcBef>
            </a:pPr>
            <a:r>
              <a:rPr lang="en-US" sz="4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Renewable &amp; Storage Forum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9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E34851-A30B-F98F-9F2C-79D421D12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8B85D4-EAAC-2159-06ED-23D2FDB5A14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 vert="horz" wrap="square" lIns="150781" tIns="75390" rIns="150781" bIns="75390" rtlCol="0" anchor="ctr">
            <a:normAutofit fontScale="55000" lnSpcReduction="20000"/>
          </a:bodyPr>
          <a:lstStyle/>
          <a:p>
            <a:pPr algn="ctr">
              <a:spcAft>
                <a:spcPts val="989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rPr>
              <a:t>#6 Renewable &amp; Storage Forum 31st of October 2024 | www.enexgroup.gr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0223D8-8778-15CF-38EF-81F59FCEF8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026190" y="2664193"/>
            <a:ext cx="10828338" cy="8264525"/>
          </a:xfrm>
        </p:spPr>
        <p:txBody>
          <a:bodyPr vert="horz" wrap="square" lIns="150781" tIns="75390" rIns="150781" bIns="75390" rtlCol="0">
            <a:normAutofit/>
          </a:bodyPr>
          <a:lstStyle/>
          <a:p>
            <a:pPr marL="753923" indent="-753923" algn="just">
              <a:lnSpc>
                <a:spcPct val="150000"/>
              </a:lnSpc>
              <a:buClr>
                <a:srgbClr val="C7876B"/>
              </a:buClr>
              <a:buFont typeface="Wingdings" panose="05000000000000000000" pitchFamily="2" charset="2"/>
              <a:buChar char="ü"/>
            </a:pPr>
            <a:r>
              <a:rPr lang="en-US" sz="3298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Public consultation 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 the PPA Platform Rulebook and HEnEx Technical decisions which cover admission, operation, and pricing issues</a:t>
            </a:r>
          </a:p>
          <a:p>
            <a:pPr marL="753923" indent="-753923" algn="just">
              <a:lnSpc>
                <a:spcPct val="150000"/>
              </a:lnSpc>
              <a:buClr>
                <a:srgbClr val="C7876B"/>
              </a:buClr>
              <a:buFont typeface="Wingdings" panose="05000000000000000000" pitchFamily="2" charset="2"/>
              <a:buChar char="ü"/>
            </a:pP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HEnEx </a:t>
            </a:r>
            <a:r>
              <a:rPr lang="en-US" sz="3298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Workshop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753923" indent="-753923" algn="just">
              <a:lnSpc>
                <a:spcPct val="150000"/>
              </a:lnSpc>
              <a:buClr>
                <a:srgbClr val="C7876B"/>
              </a:buClr>
              <a:buFont typeface="Wingdings" panose="05000000000000000000" pitchFamily="2" charset="2"/>
              <a:buChar char="ü"/>
            </a:pPr>
            <a:r>
              <a:rPr lang="en-US" sz="3298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Onboarding 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process</a:t>
            </a:r>
          </a:p>
          <a:p>
            <a:pPr marL="753923" indent="-753923" algn="just">
              <a:lnSpc>
                <a:spcPct val="150000"/>
              </a:lnSpc>
              <a:buClr>
                <a:srgbClr val="C7876B"/>
              </a:buClr>
              <a:buFont typeface="Wingdings" panose="05000000000000000000" pitchFamily="2" charset="2"/>
              <a:buChar char="ü"/>
            </a:pPr>
            <a:r>
              <a:rPr lang="en-US" sz="3298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Go-live 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 the PPA Platform</a:t>
            </a:r>
            <a:endParaRPr lang="en-US" sz="3298" dirty="0"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D7C2EAD2-6908-45A5-F9E2-71E3A87F04C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Next steps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512B45B-306B-C52B-D3BD-84E5BA1E7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492" r="13909"/>
          <a:stretch/>
        </p:blipFill>
        <p:spPr>
          <a:xfrm>
            <a:off x="13862050" y="3673475"/>
            <a:ext cx="6313723" cy="6998075"/>
          </a:xfrm>
          <a:prstGeom prst="rect">
            <a:avLst/>
          </a:prstGeom>
          <a:noFill/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B89A705C-D68E-148E-1152-7937CE616A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Next steps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858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627CF5-3A26-9D7F-DD54-18F3396E4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Thank you for your attention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7921063-6F1A-4133-0B60-5DA3530B4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6142" y="6517390"/>
            <a:ext cx="16494590" cy="1978262"/>
          </a:xfrm>
        </p:spPr>
        <p:txBody>
          <a:bodyPr>
            <a:noAutofit/>
          </a:bodyPr>
          <a:lstStyle/>
          <a:p>
            <a:pPr>
              <a:spcBef>
                <a:spcPts val="989"/>
              </a:spcBef>
            </a:pP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Manolis Kalaitzakis</a:t>
            </a:r>
          </a:p>
          <a:p>
            <a:pPr>
              <a:spcBef>
                <a:spcPts val="989"/>
              </a:spcBef>
            </a:pPr>
            <a:r>
              <a:rPr lang="en-US" sz="3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Calibri Light" panose="020F0302020204030204" pitchFamily="34" charset="0"/>
              </a:rPr>
              <a:t>Strategy &amp; Business Development Director, HEnEx</a:t>
            </a:r>
          </a:p>
          <a:p>
            <a:pPr>
              <a:spcBef>
                <a:spcPts val="989"/>
              </a:spcBef>
            </a:pPr>
            <a:r>
              <a:rPr lang="en-US" sz="3200" dirty="0">
                <a:solidFill>
                  <a:srgbClr val="4471C4"/>
                </a:solidFill>
                <a:latin typeface="+mj-lt"/>
                <a:hlinkClick r:id="rId2"/>
              </a:rPr>
              <a:t>Strategy&amp;BusinessDevelopment@enexgroup.gr</a:t>
            </a:r>
            <a:r>
              <a:rPr lang="en-US" sz="3200" dirty="0">
                <a:solidFill>
                  <a:srgbClr val="4471C4"/>
                </a:solidFill>
                <a:latin typeface="+mj-lt"/>
              </a:rPr>
              <a:t> </a:t>
            </a:r>
            <a:endParaRPr lang="en-US" sz="3200" i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  <a:p>
            <a:pPr>
              <a:spcBef>
                <a:spcPts val="989"/>
              </a:spcBef>
            </a:pPr>
            <a:endParaRPr lang="en-US" sz="3200" i="1" dirty="0"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60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7E2BAC0-E33E-1972-2291-CBBE9B9181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7415"/>
              </p:ext>
            </p:extLst>
          </p:nvPr>
        </p:nvGraphicFramePr>
        <p:xfrm>
          <a:off x="3956050" y="1857368"/>
          <a:ext cx="12954000" cy="8069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CD403C-BBF8-233C-396D-9FCEAD68A8C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FFE696-7D12-AE82-41EA-36A74CD0C21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GB" sz="4617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4617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Benefits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9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837CC6-1478-172F-F563-6FEFD26E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078C23-6B18-51B1-58F9-7A3DC8F145F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AD351-0076-E0E0-5CED-9CDA5E09A1A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PPA market timeline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8EDF1B-E6DA-2887-5664-6AA23449C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897090"/>
              </p:ext>
            </p:extLst>
          </p:nvPr>
        </p:nvGraphicFramePr>
        <p:xfrm>
          <a:off x="0" y="2553398"/>
          <a:ext cx="20104100" cy="39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F5AA05-00DF-4EA4-1997-3531DFC8797F}"/>
              </a:ext>
            </a:extLst>
          </p:cNvPr>
          <p:cNvSpPr/>
          <p:nvPr/>
        </p:nvSpPr>
        <p:spPr>
          <a:xfrm>
            <a:off x="186534" y="2370634"/>
            <a:ext cx="8642690" cy="4456267"/>
          </a:xfrm>
          <a:prstGeom prst="roundRect">
            <a:avLst/>
          </a:prstGeom>
          <a:noFill/>
          <a:ln w="38100">
            <a:solidFill>
              <a:srgbClr val="C787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6EBD481-DF3C-CD59-99BF-FC50C56729E5}"/>
              </a:ext>
            </a:extLst>
          </p:cNvPr>
          <p:cNvSpPr/>
          <p:nvPr/>
        </p:nvSpPr>
        <p:spPr>
          <a:xfrm>
            <a:off x="15070459" y="2370634"/>
            <a:ext cx="3038461" cy="4456267"/>
          </a:xfrm>
          <a:prstGeom prst="roundRect">
            <a:avLst/>
          </a:prstGeom>
          <a:noFill/>
          <a:ln w="38100">
            <a:solidFill>
              <a:srgbClr val="C7876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91E67-11A6-7EBA-0F10-188EB4CC9C5C}"/>
              </a:ext>
            </a:extLst>
          </p:cNvPr>
          <p:cNvSpPr txBox="1"/>
          <p:nvPr/>
        </p:nvSpPr>
        <p:spPr>
          <a:xfrm>
            <a:off x="1170233" y="7033714"/>
            <a:ext cx="6736836" cy="1167274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algn="just">
              <a:spcBef>
                <a:spcPts val="989"/>
              </a:spcBef>
              <a:spcAft>
                <a:spcPts val="1979"/>
              </a:spcAft>
              <a:buClr>
                <a:srgbClr val="AA6140"/>
              </a:buClr>
              <a:defRPr/>
            </a:pPr>
            <a:r>
              <a:rPr lang="en-US" sz="3298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Offer Submission &amp; Interest Expression  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BC1BF-4DEE-72BB-E58C-3256FFE39A3A}"/>
              </a:ext>
            </a:extLst>
          </p:cNvPr>
          <p:cNvSpPr txBox="1"/>
          <p:nvPr/>
        </p:nvSpPr>
        <p:spPr>
          <a:xfrm>
            <a:off x="13223971" y="7035499"/>
            <a:ext cx="6388815" cy="659764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lvl="1" algn="just">
              <a:spcBef>
                <a:spcPts val="989"/>
              </a:spcBef>
              <a:spcAft>
                <a:spcPts val="1979"/>
              </a:spcAft>
              <a:buClr>
                <a:srgbClr val="AA6140"/>
              </a:buClr>
              <a:defRPr/>
            </a:pPr>
            <a:r>
              <a:rPr lang="en-US" sz="3298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Contract Recording </a:t>
            </a:r>
            <a:r>
              <a:rPr lang="en-US" sz="3298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Section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3A8410-B2AF-9127-6225-1961F50D60EC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3518217" y="6826902"/>
            <a:ext cx="989662" cy="329595"/>
          </a:xfrm>
          <a:prstGeom prst="line">
            <a:avLst/>
          </a:prstGeom>
          <a:ln>
            <a:solidFill>
              <a:srgbClr val="C78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C3DFCD0-FC04-CBA2-F77B-E9C62D14CEB1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5976667" y="6826902"/>
            <a:ext cx="613023" cy="329595"/>
          </a:xfrm>
          <a:prstGeom prst="line">
            <a:avLst/>
          </a:prstGeom>
          <a:ln>
            <a:solidFill>
              <a:srgbClr val="C787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4860A98-5F6A-E64E-A9F8-57552CEEF23E}"/>
              </a:ext>
            </a:extLst>
          </p:cNvPr>
          <p:cNvCxnSpPr>
            <a:cxnSpLocks/>
          </p:cNvCxnSpPr>
          <p:nvPr/>
        </p:nvCxnSpPr>
        <p:spPr>
          <a:xfrm>
            <a:off x="0" y="8523707"/>
            <a:ext cx="20104100" cy="0"/>
          </a:xfrm>
          <a:prstGeom prst="line">
            <a:avLst/>
          </a:prstGeom>
          <a:ln w="57150">
            <a:solidFill>
              <a:srgbClr val="E8CEC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F6555E7-F818-7106-8F83-835008C42784}"/>
              </a:ext>
            </a:extLst>
          </p:cNvPr>
          <p:cNvSpPr/>
          <p:nvPr/>
        </p:nvSpPr>
        <p:spPr>
          <a:xfrm>
            <a:off x="3880760" y="8938179"/>
            <a:ext cx="12342579" cy="105560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Operating Schedule:</a:t>
            </a:r>
          </a:p>
          <a:p>
            <a:pPr marL="0" lvl="1" algn="ctr"/>
            <a:r>
              <a:rPr lang="en-US" sz="2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All functionalities of the PPA Platform operate </a:t>
            </a:r>
            <a:r>
              <a:rPr lang="en-US" sz="2800" u="sng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continuously throughout the year</a:t>
            </a:r>
            <a:endParaRPr lang="en-GB" sz="2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A1E430BB-785B-0AD8-C1AA-278F385828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PPA market timeline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7CC6-1478-172F-F563-6FEFD26E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7AD351-0076-E0E0-5CED-9CDA5E09A1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The Market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BA47A8-767A-5A86-0E2F-B52E4F2825DD}"/>
              </a:ext>
            </a:extLst>
          </p:cNvPr>
          <p:cNvSpPr txBox="1"/>
          <p:nvPr/>
        </p:nvSpPr>
        <p:spPr>
          <a:xfrm>
            <a:off x="3651251" y="3140075"/>
            <a:ext cx="16002000" cy="781383"/>
          </a:xfrm>
          <a:prstGeom prst="roundRect">
            <a:avLst/>
          </a:prstGeom>
          <a:solidFill>
            <a:schemeClr val="bg1"/>
          </a:solidFill>
        </p:spPr>
        <p:txBody>
          <a:bodyPr wrap="square" lIns="150781" tIns="75390" rIns="150781" bIns="75390" rtlCol="0" anchor="t">
            <a:spAutoFit/>
          </a:bodyPr>
          <a:lstStyle/>
          <a:p>
            <a:pPr algn="just">
              <a:spcBef>
                <a:spcPts val="1979"/>
              </a:spcBef>
              <a:spcAft>
                <a:spcPts val="1979"/>
              </a:spcAft>
              <a:buClr>
                <a:srgbClr val="AA6140"/>
              </a:buClr>
              <a:defRPr/>
            </a:pP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HEnEx PPA Platform provides </a:t>
            </a:r>
            <a:r>
              <a:rPr lang="en-US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marketplace for PPA buyers and sellers to meet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968FCB-2675-C717-6770-AD66C1DDBA4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97728DC-9ED6-9DB1-39FA-8E11B8EF85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2462" y="2804074"/>
            <a:ext cx="1692771" cy="169277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31BFEA1-E46F-97FB-50EE-B1AA0320B3F8}"/>
              </a:ext>
            </a:extLst>
          </p:cNvPr>
          <p:cNvGrpSpPr/>
          <p:nvPr/>
        </p:nvGrpSpPr>
        <p:grpSpPr>
          <a:xfrm>
            <a:off x="1722462" y="4705007"/>
            <a:ext cx="17473588" cy="4908157"/>
            <a:chOff x="1722462" y="4705007"/>
            <a:chExt cx="16963662" cy="49081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2ED2E67-D209-3268-6541-9582398CAB8A}"/>
                </a:ext>
              </a:extLst>
            </p:cNvPr>
            <p:cNvSpPr txBox="1"/>
            <p:nvPr/>
          </p:nvSpPr>
          <p:spPr>
            <a:xfrm>
              <a:off x="1722462" y="4705007"/>
              <a:ext cx="16963662" cy="49016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150781" tIns="75390" rIns="150781" bIns="75390" rtlCol="0" anchor="t">
              <a:spAutoFit/>
            </a:bodyPr>
            <a:lstStyle/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endPara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endPara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endPara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endPara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A65C819-B44D-A3B4-3AF0-C3D53047D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tretch>
              <a:fillRect/>
            </a:stretch>
          </p:blipFill>
          <p:spPr>
            <a:xfrm>
              <a:off x="15081250" y="4721429"/>
              <a:ext cx="3604874" cy="489173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869B7E-7E23-F759-F5BC-E90427ACD762}"/>
                </a:ext>
              </a:extLst>
            </p:cNvPr>
            <p:cNvSpPr txBox="1"/>
            <p:nvPr/>
          </p:nvSpPr>
          <p:spPr>
            <a:xfrm>
              <a:off x="1949675" y="5184493"/>
              <a:ext cx="12904362" cy="4050363"/>
            </a:xfrm>
            <a:prstGeom prst="roundRect">
              <a:avLst/>
            </a:prstGeom>
            <a:noFill/>
          </p:spPr>
          <p:txBody>
            <a:bodyPr wrap="square" lIns="150781" tIns="75390" rIns="150781" bIns="75390" rtlCol="0" anchor="t">
              <a:spAutoFit/>
            </a:bodyPr>
            <a:lstStyle/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Both Buy and Sell offers can be </a:t>
              </a:r>
              <a:r>
                <a:rPr lang="en-US" sz="32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posted</a:t>
              </a: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on the PPA Platform</a:t>
              </a:r>
            </a:p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Parties may </a:t>
              </a:r>
              <a:r>
                <a:rPr lang="en-US" sz="32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express their interest </a:t>
              </a: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in an offer</a:t>
              </a:r>
            </a:p>
            <a:p>
              <a:pPr marL="471202" indent="-471202" algn="just">
                <a:spcBef>
                  <a:spcPts val="2968"/>
                </a:spcBef>
                <a:spcAft>
                  <a:spcPts val="2968"/>
                </a:spcAft>
                <a:buClr>
                  <a:srgbClr val="AA6140"/>
                </a:buClr>
                <a:buFont typeface="Calibri Light" panose="020F0302020204030204" pitchFamily="34" charset="0"/>
                <a:buChar char="›"/>
                <a:defRPr/>
              </a:pP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A </a:t>
              </a:r>
              <a:r>
                <a:rPr lang="en-US" sz="3200" b="1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template contract</a:t>
              </a:r>
              <a:r>
                <a:rPr lang="en-US" sz="3200" dirty="0">
                  <a:latin typeface="Calibri Light" panose="020F0302020204030204" pitchFamily="34" charset="0"/>
                  <a:ea typeface="Calibri Light" panose="020F0302020204030204" pitchFamily="34" charset="0"/>
                  <a:cs typeface="Calibri Light" panose="020F0302020204030204" pitchFamily="34" charset="0"/>
                </a:rPr>
                <a:t> with standard general terms &amp; conditions will be available on the platform for interested parties to use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499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22CFF2-54CD-FAF8-A0C7-3A7E9DD98939}"/>
              </a:ext>
            </a:extLst>
          </p:cNvPr>
          <p:cNvSpPr txBox="1"/>
          <p:nvPr/>
        </p:nvSpPr>
        <p:spPr>
          <a:xfrm>
            <a:off x="12781301" y="2835275"/>
            <a:ext cx="7162800" cy="4549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65442" indent="-565442" algn="just">
              <a:spcBef>
                <a:spcPts val="989"/>
              </a:spcBef>
              <a:buClr>
                <a:srgbClr val="AA6140"/>
              </a:buClr>
              <a:buFont typeface="Wingdings" panose="05000000000000000000" pitchFamily="2" charset="2"/>
              <a:buChar char="ü"/>
            </a:pPr>
            <a:r>
              <a:rPr lang="en-US" sz="36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Participants</a:t>
            </a:r>
            <a:r>
              <a:rPr lang="en-US" sz="3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can be:</a:t>
            </a:r>
          </a:p>
          <a:p>
            <a:pPr marL="1319365" lvl="1" indent="-565442" algn="just">
              <a:spcBef>
                <a:spcPts val="2400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Producers and RES Producers</a:t>
            </a:r>
          </a:p>
          <a:p>
            <a:pPr marL="1319365" lvl="1" indent="-565442" algn="just">
              <a:spcBef>
                <a:spcPts val="989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Suppliers</a:t>
            </a:r>
          </a:p>
          <a:p>
            <a:pPr marL="1319365" lvl="1" indent="-565442" algn="just">
              <a:spcBef>
                <a:spcPts val="989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Traders</a:t>
            </a:r>
          </a:p>
          <a:p>
            <a:pPr marL="1319365" lvl="1" indent="-565442" algn="just">
              <a:spcBef>
                <a:spcPts val="989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Aggregators</a:t>
            </a:r>
          </a:p>
          <a:p>
            <a:pPr marL="1319365" lvl="1" indent="-565442" algn="just">
              <a:spcBef>
                <a:spcPts val="989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Self‐Supplying Consumers</a:t>
            </a:r>
          </a:p>
          <a:p>
            <a:pPr marL="1319365" lvl="1" indent="-565442" algn="just">
              <a:spcBef>
                <a:spcPts val="989"/>
              </a:spcBef>
              <a:buClr>
                <a:srgbClr val="AA6140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Final Consumers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EB891-DF54-3463-5A81-41D345A5AE2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5980037" y="10944593"/>
            <a:ext cx="8991749" cy="276999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#6 Renewable &amp; Storage Forum 31st of October 2024 | www.enexgroup.gr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F13C0B5-BF72-1BFF-512F-8C870A8BEF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Eligible Participants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  <p:sp>
        <p:nvSpPr>
          <p:cNvPr id="5" name="Rounded Rectangle 13">
            <a:extLst>
              <a:ext uri="{FF2B5EF4-FFF2-40B4-BE49-F238E27FC236}">
                <a16:creationId xmlns:a16="http://schemas.microsoft.com/office/drawing/2014/main" id="{8EF4803A-1394-5D1D-39C9-2D9148C78647}"/>
              </a:ext>
            </a:extLst>
          </p:cNvPr>
          <p:cNvSpPr/>
          <p:nvPr/>
        </p:nvSpPr>
        <p:spPr>
          <a:xfrm>
            <a:off x="2584450" y="1149890"/>
            <a:ext cx="8153392" cy="4800599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3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Who is eligible to become a </a:t>
            </a:r>
          </a:p>
          <a:p>
            <a:pPr algn="ctr"/>
            <a:r>
              <a:rPr lang="en-GB" sz="53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Participant?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F215DA-7518-4D86-2EAF-426FBFFED948}"/>
              </a:ext>
            </a:extLst>
          </p:cNvPr>
          <p:cNvSpPr txBox="1"/>
          <p:nvPr/>
        </p:nvSpPr>
        <p:spPr>
          <a:xfrm>
            <a:off x="1060446" y="4865716"/>
            <a:ext cx="11201400" cy="1051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>
              <a:spcBef>
                <a:spcPts val="989"/>
              </a:spcBef>
              <a:buClr>
                <a:srgbClr val="AA6140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57200" lvl="1" indent="-457200" algn="just">
              <a:spcBef>
                <a:spcPts val="989"/>
              </a:spcBef>
              <a:buClr>
                <a:srgbClr val="AA6140"/>
              </a:buClr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HEnEx aims to provide </a:t>
            </a:r>
            <a:r>
              <a:rPr lang="en-US" sz="3600" b="1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equal access </a:t>
            </a:r>
            <a:r>
              <a:rPr lang="en-US" sz="36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all market players</a:t>
            </a:r>
          </a:p>
        </p:txBody>
      </p:sp>
    </p:spTree>
    <p:extLst>
      <p:ext uri="{BB962C8B-B14F-4D97-AF65-F5344CB8AC3E}">
        <p14:creationId xmlns:p14="http://schemas.microsoft.com/office/powerpoint/2010/main" val="236568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7CC6-1478-172F-F563-6FEFD26E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6CE340-2A9D-F76F-49DC-6FBB2386D5C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dirty="0"/>
              <a:t>#6 Renewable &amp; Storage Forum 31st of October 2024 | www.enexgroup.gr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AD351-0076-E0E0-5CED-9CDA5E09A1A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Offers and Expressions of Interests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8EDF1B-E6DA-2887-5664-6AA23449C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2067742"/>
              </p:ext>
            </p:extLst>
          </p:nvPr>
        </p:nvGraphicFramePr>
        <p:xfrm>
          <a:off x="0" y="2147882"/>
          <a:ext cx="20104100" cy="39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8F9BCF-C1AB-F544-F785-CF9F6585A69F}"/>
              </a:ext>
            </a:extLst>
          </p:cNvPr>
          <p:cNvSpPr txBox="1"/>
          <p:nvPr/>
        </p:nvSpPr>
        <p:spPr>
          <a:xfrm>
            <a:off x="908050" y="5959475"/>
            <a:ext cx="18469893" cy="3830182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Platform members may post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non-binding Buy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and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Sell PPA Offers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by customizing a selection of commercial terms. Commercial terms are standardized through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drop-down menus.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Offers are displayed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anonymously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in the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Offers Table.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Participants have the option of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expressing interest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an offer, having the option to indicate a selection of terms they would like to negotiate.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Upon the expression of interest, the identity of the interested party is revealed to the member that originally submitted the Offer which may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or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reject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the expression of interest.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4A7E87-2B4E-5AF8-9918-B6B3CECAE3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Timeline: </a:t>
            </a:r>
            <a:r>
              <a:rPr lang="en-US" sz="4617" b="1" dirty="0">
                <a:solidFill>
                  <a:schemeClr val="tx1"/>
                </a:solidFill>
              </a:rPr>
              <a:t>Offers and Expressions of Interest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37CC6-1478-172F-F563-6FEFD26E6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287B0-133C-A5CF-F7AE-813968EABB9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57AD351-0076-E0E0-5CED-9CDA5E09A1A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Negotiations and contract conclusion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48EDF1B-E6DA-2887-5664-6AA23449C9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1752190"/>
              </p:ext>
            </p:extLst>
          </p:nvPr>
        </p:nvGraphicFramePr>
        <p:xfrm>
          <a:off x="0" y="2147882"/>
          <a:ext cx="20104100" cy="399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A71714-817C-66FB-8497-64DF8A783CED}"/>
              </a:ext>
            </a:extLst>
          </p:cNvPr>
          <p:cNvSpPr txBox="1"/>
          <p:nvPr/>
        </p:nvSpPr>
        <p:spPr>
          <a:xfrm>
            <a:off x="512268" y="6166045"/>
            <a:ext cx="19079564" cy="3830182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Following an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acceptance of an expression of interest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identities are revealed throughout and the two parties (buyer and seller) can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contact each other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and use the offer submitted in the PPA Platform as the basis for negotiation.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Upon successful negotiations, the parties proceed with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signing a PPA contract bilaterally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outside the PPA Platform.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template contract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is available in the platform for the parties to use (optional).</a:t>
            </a:r>
          </a:p>
          <a:p>
            <a:pPr marL="471202" indent="-471202" algn="just">
              <a:spcBef>
                <a:spcPts val="1800"/>
              </a:spcBef>
              <a:spcAft>
                <a:spcPts val="1979"/>
              </a:spcAft>
              <a:buClr>
                <a:srgbClr val="AA6140"/>
              </a:buClr>
              <a:buFont typeface="Calibri Light" panose="020F0302020204030204" pitchFamily="34" charset="0"/>
              <a:buChar char="›"/>
              <a:defRPr/>
            </a:pP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case of contract conclusion, the seller has the </a:t>
            </a: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option to proceed to the recording of the contract </a:t>
            </a:r>
            <a:r>
              <a:rPr lang="en-US" sz="24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the PPA Platform, by filling out a form with mandatory and optional fields.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7C299845-E742-96A3-F041-A37CC84052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Timeline: </a:t>
            </a:r>
            <a:r>
              <a:rPr lang="en-US" sz="4617" b="1" dirty="0">
                <a:solidFill>
                  <a:schemeClr val="tx1"/>
                </a:solidFill>
              </a:rPr>
              <a:t>Negotiations and contract conclusion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9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6EC6F-22F1-9901-4C57-5FAB5CF5F3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BAE0DCE0-6DBC-DEBF-1BAB-C75858020AB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</a:t>
            </a:r>
            <a:r>
              <a:rPr lang="en-US" sz="4617" dirty="0"/>
              <a:t>PPA Market section</a:t>
            </a:r>
            <a:endParaRPr lang="en-US" sz="4617" dirty="0"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1F739-74BA-85B5-8DE6-8EC5D679031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2073275"/>
            <a:ext cx="15544800" cy="77724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1B002A76-E951-5BA4-1697-5B2918F2B2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PPA Market section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8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50060-EB4F-60D8-790F-AB9E3FA8229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DCAE429C-C678-88E4-1F3E-EDC20F43915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</a:t>
            </a:r>
            <a:r>
              <a:rPr lang="en-US" sz="4617" dirty="0"/>
              <a:t>Expression of interest in an Offer</a:t>
            </a:r>
            <a:endParaRPr lang="en-US" sz="4617" dirty="0">
              <a:cs typeface="Calibri Light" panose="020F03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5A6FCB-ADF6-5575-3C42-25808C9E4A7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24" y="2149475"/>
            <a:ext cx="15544800" cy="77724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A606B47-8743-7DB6-F802-DC0F2BFD65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PPA Market section: </a:t>
            </a:r>
            <a:r>
              <a:rPr lang="en-US" sz="4617" b="1" dirty="0">
                <a:solidFill>
                  <a:schemeClr val="tx1"/>
                </a:solidFill>
              </a:rPr>
              <a:t>Expression of interest in an Offer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5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4D055-A361-6AA4-18DA-0136579F43E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13470A6-D49E-3F13-FF2E-B368B1F2BC4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</a:t>
            </a:r>
            <a:r>
              <a:rPr lang="en-US" sz="4617" dirty="0"/>
              <a:t>My Offers section </a:t>
            </a:r>
            <a:endParaRPr lang="en-US" sz="4617" dirty="0"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B1DCB-1D7E-EDB7-1D17-D983593E2B0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74598" y="2296647"/>
            <a:ext cx="15544800" cy="77724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7A3B2D30-C332-2405-B1B4-A133836CFC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My Offers section 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6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CCD093-0FD0-229F-B91F-3CAF336CCB7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/>
              <a:t>#6 Renewable &amp; Storage Forum 31st of October 2024 | www.enexgroup.gr</a:t>
            </a:r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8C3FA49-22E6-5BF3-9480-E9896D5514A1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marL="135464"/>
            <a:r>
              <a:rPr lang="en-US" sz="4617" dirty="0">
                <a:cs typeface="Calibri Light" panose="020F0302020204030204" pitchFamily="34" charset="0"/>
              </a:rPr>
              <a:t>PPA Platform | </a:t>
            </a:r>
            <a:r>
              <a:rPr lang="en-US" sz="4617" dirty="0"/>
              <a:t>My Interests section</a:t>
            </a:r>
            <a:endParaRPr lang="en-US" sz="4617" dirty="0">
              <a:cs typeface="Calibri Light" panose="020F03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EF0DB8-8401-0017-B5BC-FBB791C28C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24" y="2296647"/>
            <a:ext cx="15544800" cy="7772400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EF1D436B-4824-E618-597A-810D18ED5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5999" y="854075"/>
            <a:ext cx="16240125" cy="1209675"/>
          </a:xfrm>
        </p:spPr>
        <p:txBody>
          <a:bodyPr>
            <a:normAutofit/>
          </a:bodyPr>
          <a:lstStyle/>
          <a:p>
            <a:pPr marL="135464"/>
            <a:r>
              <a:rPr lang="en-US" sz="4617" b="1" dirty="0">
                <a:solidFill>
                  <a:schemeClr val="tx1"/>
                </a:solidFill>
                <a:cs typeface="Calibri Light" panose="020F0302020204030204" pitchFamily="34" charset="0"/>
              </a:rPr>
              <a:t>PPA Platform | </a:t>
            </a:r>
            <a:r>
              <a:rPr lang="en-US" sz="4617" b="1" dirty="0">
                <a:solidFill>
                  <a:schemeClr val="tx1"/>
                </a:solidFill>
              </a:rPr>
              <a:t>My Interests section</a:t>
            </a:r>
            <a:endParaRPr lang="en-US" sz="4617" b="1" dirty="0">
              <a:solidFill>
                <a:schemeClr val="tx1"/>
              </a:solidFill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894</Words>
  <Application>Microsoft Office PowerPoint</Application>
  <PresentationFormat>Custom</PresentationFormat>
  <Paragraphs>103</Paragraphs>
  <Slides>13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Wingdings</vt:lpstr>
      <vt:lpstr>Office Theme</vt:lpstr>
      <vt:lpstr>PPA Platform  Athens | Thursday, 31st of October 2024</vt:lpstr>
      <vt:lpstr>PPA Platform | The Market</vt:lpstr>
      <vt:lpstr>PPA Platform | Eligible Participants</vt:lpstr>
      <vt:lpstr>PPA Platform | Offers and Expressions of Interests</vt:lpstr>
      <vt:lpstr>PPA Platform | Negotiations and contract conclusion</vt:lpstr>
      <vt:lpstr>PPA Platform | PPA Market section</vt:lpstr>
      <vt:lpstr>PPA Platform | Expression of interest in an Offer</vt:lpstr>
      <vt:lpstr>PPA Platform | My Offers section </vt:lpstr>
      <vt:lpstr>PPA Platform | My Interests section</vt:lpstr>
      <vt:lpstr>PPA Platform | Next steps</vt:lpstr>
      <vt:lpstr>Thank you for your attention</vt:lpstr>
      <vt:lpstr>PPA Platform | The Benefits</vt:lpstr>
      <vt:lpstr>PPA Platform | PPA market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Enex_PPT_Template_A</dc:title>
  <dc:creator>Charisi, Eleni</dc:creator>
  <cp:lastModifiedBy>Charisi, Eleni</cp:lastModifiedBy>
  <cp:revision>79</cp:revision>
  <dcterms:created xsi:type="dcterms:W3CDTF">2024-05-23T14:50:02Z</dcterms:created>
  <dcterms:modified xsi:type="dcterms:W3CDTF">2024-10-31T10:27:42Z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2024-05-23T00:00:00Z</vt:filetime>
  </property>
  <property fmtid="{D5CDD505-2E9C-101B-9397-08002B2CF9AE}" pid="3" name="Creator">
    <vt:lpwstr>Adobe Illustrator 27.9 (Macintosh)</vt:lpwstr>
  </property>
  <property fmtid="{D5CDD505-2E9C-101B-9397-08002B2CF9AE}" pid="4" name="CreatorVersion">
    <vt:lpwstr>21.0.0</vt:lpwstr>
  </property>
  <property fmtid="{D5CDD505-2E9C-101B-9397-08002B2CF9AE}" pid="5" name="LastSaved">
    <vt:filetime>2024-05-23T00:00:00Z</vt:filetime>
  </property>
  <property fmtid="{D5CDD505-2E9C-101B-9397-08002B2CF9AE}" pid="6" name="Producer">
    <vt:lpwstr>Adobe PDF library 17.00</vt:lpwstr>
  </property>
  <property fmtid="{D5CDD505-2E9C-101B-9397-08002B2CF9AE}" pid="7" name="MSIP_Label_cc52e8b5-4053-4452-a521-5a9527f8a413_Enabled">
    <vt:lpwstr>true</vt:lpwstr>
  </property>
  <property fmtid="{D5CDD505-2E9C-101B-9397-08002B2CF9AE}" pid="8" name="MSIP_Label_cc52e8b5-4053-4452-a521-5a9527f8a413_SetDate">
    <vt:lpwstr>2024-10-09T13:13:16Z</vt:lpwstr>
  </property>
  <property fmtid="{D5CDD505-2E9C-101B-9397-08002B2CF9AE}" pid="9" name="MSIP_Label_cc52e8b5-4053-4452-a521-5a9527f8a413_Method">
    <vt:lpwstr>Privileged</vt:lpwstr>
  </property>
  <property fmtid="{D5CDD505-2E9C-101B-9397-08002B2CF9AE}" pid="10" name="MSIP_Label_cc52e8b5-4053-4452-a521-5a9527f8a413_Name">
    <vt:lpwstr>ΕΜΠΙΣΤΕΥΤΙΚΟ (CONFIDENTIAL)</vt:lpwstr>
  </property>
  <property fmtid="{D5CDD505-2E9C-101B-9397-08002B2CF9AE}" pid="11" name="MSIP_Label_cc52e8b5-4053-4452-a521-5a9527f8a413_SiteId">
    <vt:lpwstr>4bfbec52-d457-4357-969c-5656d101fad0</vt:lpwstr>
  </property>
  <property fmtid="{D5CDD505-2E9C-101B-9397-08002B2CF9AE}" pid="12" name="MSIP_Label_cc52e8b5-4053-4452-a521-5a9527f8a413_ActionId">
    <vt:lpwstr>5a47b831-cfda-4925-a292-cb5665edcf51</vt:lpwstr>
  </property>
  <property fmtid="{D5CDD505-2E9C-101B-9397-08002B2CF9AE}" pid="13" name="MSIP_Label_cc52e8b5-4053-4452-a521-5a9527f8a413_ContentBits">
    <vt:lpwstr>0</vt:lpwstr>
  </property>
</Properties>
</file>