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1"/>
  </p:notesMasterIdLst>
  <p:sldIdLst>
    <p:sldId id="388" r:id="rId5"/>
    <p:sldId id="259" r:id="rId6"/>
    <p:sldId id="281" r:id="rId7"/>
    <p:sldId id="301" r:id="rId8"/>
    <p:sldId id="429" r:id="rId9"/>
    <p:sldId id="344" r:id="rId10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Helvetica Neue" panose="020B0604020202020204" charset="0"/>
      <p:regular r:id="rId16"/>
      <p:bold r:id="rId17"/>
      <p:italic r:id="rId18"/>
      <p:boldItalic r:id="rId19"/>
    </p:embeddedFont>
    <p:embeddedFont>
      <p:font typeface="Lato Light" panose="020F0502020204030203" pitchFamily="34" charset="0"/>
      <p:regular r:id="rId20"/>
      <p: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132" roundtripDataSignature="AMtx7miWUVdoPuSvJV3unCjt4VSNTAxW2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6A0474-7956-18E9-217C-4BC81C8D3302}" name="Antonia Gutmann" initials="AG" userId="S::antonia.gutmann@jinkosolar.com::9d00668a-41be-48e4-b3bd-499a1dd99ad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onia" initials="" lastIdx="8" clrIdx="0"/>
  <p:cmAuthor id="1" name="Anonymous" initials="" lastIdx="4" clrIdx="1"/>
  <p:cmAuthor id="2" name="Sérgio Pires" initials="" lastIdx="3" clrIdx="2"/>
  <p:cmAuthor id="3" name="Antonia Gutmann" initials="AG" lastIdx="29" clrIdx="3">
    <p:extLst>
      <p:ext uri="{19B8F6BF-5375-455C-9EA6-DF929625EA0E}">
        <p15:presenceInfo xmlns:p15="http://schemas.microsoft.com/office/powerpoint/2012/main" userId="S::antonia.gutmann@jinkosolar.com::9d00668a-41be-48e4-b3bd-499a1dd99ade" providerId="AD"/>
      </p:ext>
    </p:extLst>
  </p:cmAuthor>
  <p:cmAuthor id="4" name="lucia.dolera Lucia Dolera" initials="lD" lastIdx="2" clrIdx="4">
    <p:extLst>
      <p:ext uri="{19B8F6BF-5375-455C-9EA6-DF929625EA0E}">
        <p15:presenceInfo xmlns:p15="http://schemas.microsoft.com/office/powerpoint/2012/main" userId="S::lucia.dolera@jinkosolar.com::02c0b6d4-4a8b-4017-8c09-6044ab74e2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4C8"/>
    <a:srgbClr val="6CC24A"/>
    <a:srgbClr val="C9FFCE"/>
    <a:srgbClr val="C9F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00EDA-C594-F117-319A-9E37A52AFEE3}" v="91" dt="2024-10-24T10:23:21.531"/>
    <p1510:client id="{DF3CD50B-DDC8-4134-0CEA-A3E0C0424E30}" v="79" dt="2024-10-23T15:58:45.0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597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133" Type="http://schemas.openxmlformats.org/officeDocument/2006/relationships/commentAuthors" Target="commentAuthors.xml"/><Relationship Id="rId138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13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32" Type="http://customschemas.google.com/relationships/presentationmetadata" Target="metadata"/><Relationship Id="rId14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13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13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134" Type="http://schemas.openxmlformats.org/officeDocument/2006/relationships/presProps" Target="presProps.xml"/><Relationship Id="rId139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a Gutmann" userId="S::antonia.gutmann@jinkosolar.com::9d00668a-41be-48e4-b3bd-499a1dd99ade" providerId="AD" clId="Web-{8A0B5E1C-10AA-EC82-3E9C-F02FE34244FF}"/>
    <pc:docChg chg="delSld modSld">
      <pc:chgData name="Antonia Gutmann" userId="S::antonia.gutmann@jinkosolar.com::9d00668a-41be-48e4-b3bd-499a1dd99ade" providerId="AD" clId="Web-{8A0B5E1C-10AA-EC82-3E9C-F02FE34244FF}" dt="2024-10-21T15:03:31.843" v="46"/>
      <pc:docMkLst>
        <pc:docMk/>
      </pc:docMkLst>
      <pc:sldChg chg="del">
        <pc:chgData name="Antonia Gutmann" userId="S::antonia.gutmann@jinkosolar.com::9d00668a-41be-48e4-b3bd-499a1dd99ade" providerId="AD" clId="Web-{8A0B5E1C-10AA-EC82-3E9C-F02FE34244FF}" dt="2024-10-21T15:01:56.012" v="0"/>
        <pc:sldMkLst>
          <pc:docMk/>
          <pc:sldMk cId="0" sldId="256"/>
        </pc:sldMkLst>
      </pc:sldChg>
      <pc:sldChg chg="del">
        <pc:chgData name="Antonia Gutmann" userId="S::antonia.gutmann@jinkosolar.com::9d00668a-41be-48e4-b3bd-499a1dd99ade" providerId="AD" clId="Web-{8A0B5E1C-10AA-EC82-3E9C-F02FE34244FF}" dt="2024-10-21T15:02:00.684" v="4"/>
        <pc:sldMkLst>
          <pc:docMk/>
          <pc:sldMk cId="0" sldId="258"/>
        </pc:sldMkLst>
      </pc:sldChg>
      <pc:sldChg chg="modSp">
        <pc:chgData name="Antonia Gutmann" userId="S::antonia.gutmann@jinkosolar.com::9d00668a-41be-48e4-b3bd-499a1dd99ade" providerId="AD" clId="Web-{8A0B5E1C-10AA-EC82-3E9C-F02FE34244FF}" dt="2024-10-21T15:03:23.905" v="45" actId="20577"/>
        <pc:sldMkLst>
          <pc:docMk/>
          <pc:sldMk cId="0" sldId="344"/>
        </pc:sldMkLst>
        <pc:spChg chg="mod">
          <ac:chgData name="Antonia Gutmann" userId="S::antonia.gutmann@jinkosolar.com::9d00668a-41be-48e4-b3bd-499a1dd99ade" providerId="AD" clId="Web-{8A0B5E1C-10AA-EC82-3E9C-F02FE34244FF}" dt="2024-10-21T15:03:23.905" v="45" actId="20577"/>
          <ac:spMkLst>
            <pc:docMk/>
            <pc:sldMk cId="0" sldId="344"/>
            <ac:spMk id="1973" creationId="{00000000-0000-0000-0000-000000000000}"/>
          </ac:spMkLst>
        </pc:spChg>
      </pc:sldChg>
      <pc:sldChg chg="del">
        <pc:chgData name="Antonia Gutmann" userId="S::antonia.gutmann@jinkosolar.com::9d00668a-41be-48e4-b3bd-499a1dd99ade" providerId="AD" clId="Web-{8A0B5E1C-10AA-EC82-3E9C-F02FE34244FF}" dt="2024-10-21T15:01:57.965" v="1"/>
        <pc:sldMkLst>
          <pc:docMk/>
          <pc:sldMk cId="701038410" sldId="387"/>
        </pc:sldMkLst>
      </pc:sldChg>
      <pc:sldChg chg="addSp delSp modSp">
        <pc:chgData name="Antonia Gutmann" userId="S::antonia.gutmann@jinkosolar.com::9d00668a-41be-48e4-b3bd-499a1dd99ade" providerId="AD" clId="Web-{8A0B5E1C-10AA-EC82-3E9C-F02FE34244FF}" dt="2024-10-21T15:02:30.701" v="23"/>
        <pc:sldMkLst>
          <pc:docMk/>
          <pc:sldMk cId="1980768824" sldId="388"/>
        </pc:sldMkLst>
        <pc:spChg chg="mod">
          <ac:chgData name="Antonia Gutmann" userId="S::antonia.gutmann@jinkosolar.com::9d00668a-41be-48e4-b3bd-499a1dd99ade" providerId="AD" clId="Web-{8A0B5E1C-10AA-EC82-3E9C-F02FE34244FF}" dt="2024-10-21T15:02:28.419" v="22" actId="20577"/>
          <ac:spMkLst>
            <pc:docMk/>
            <pc:sldMk cId="1980768824" sldId="388"/>
            <ac:spMk id="99" creationId="{00000000-0000-0000-0000-000000000000}"/>
          </ac:spMkLst>
        </pc:spChg>
      </pc:sldChg>
      <pc:sldChg chg="del">
        <pc:chgData name="Antonia Gutmann" userId="S::antonia.gutmann@jinkosolar.com::9d00668a-41be-48e4-b3bd-499a1dd99ade" providerId="AD" clId="Web-{8A0B5E1C-10AA-EC82-3E9C-F02FE34244FF}" dt="2024-10-21T15:02:01.122" v="5"/>
        <pc:sldMkLst>
          <pc:docMk/>
          <pc:sldMk cId="357246861" sldId="389"/>
        </pc:sldMkLst>
      </pc:sldChg>
      <pc:sldChg chg="del">
        <pc:chgData name="Antonia Gutmann" userId="S::antonia.gutmann@jinkosolar.com::9d00668a-41be-48e4-b3bd-499a1dd99ade" providerId="AD" clId="Web-{8A0B5E1C-10AA-EC82-3E9C-F02FE34244FF}" dt="2024-10-21T15:02:03.247" v="9"/>
        <pc:sldMkLst>
          <pc:docMk/>
          <pc:sldMk cId="3521406726" sldId="390"/>
        </pc:sldMkLst>
      </pc:sldChg>
      <pc:sldChg chg="del">
        <pc:chgData name="Antonia Gutmann" userId="S::antonia.gutmann@jinkosolar.com::9d00668a-41be-48e4-b3bd-499a1dd99ade" providerId="AD" clId="Web-{8A0B5E1C-10AA-EC82-3E9C-F02FE34244FF}" dt="2024-10-21T15:02:07.231" v="12"/>
        <pc:sldMkLst>
          <pc:docMk/>
          <pc:sldMk cId="914908433" sldId="394"/>
        </pc:sldMkLst>
      </pc:sldChg>
      <pc:sldChg chg="del">
        <pc:chgData name="Antonia Gutmann" userId="S::antonia.gutmann@jinkosolar.com::9d00668a-41be-48e4-b3bd-499a1dd99ade" providerId="AD" clId="Web-{8A0B5E1C-10AA-EC82-3E9C-F02FE34244FF}" dt="2024-10-21T15:02:14.731" v="16"/>
        <pc:sldMkLst>
          <pc:docMk/>
          <pc:sldMk cId="2136857823" sldId="398"/>
        </pc:sldMkLst>
      </pc:sldChg>
      <pc:sldChg chg="del">
        <pc:chgData name="Antonia Gutmann" userId="S::antonia.gutmann@jinkosolar.com::9d00668a-41be-48e4-b3bd-499a1dd99ade" providerId="AD" clId="Web-{8A0B5E1C-10AA-EC82-3E9C-F02FE34244FF}" dt="2024-10-21T15:02:01.856" v="6"/>
        <pc:sldMkLst>
          <pc:docMk/>
          <pc:sldMk cId="1062479403" sldId="417"/>
        </pc:sldMkLst>
      </pc:sldChg>
      <pc:sldChg chg="del">
        <pc:chgData name="Antonia Gutmann" userId="S::antonia.gutmann@jinkosolar.com::9d00668a-41be-48e4-b3bd-499a1dd99ade" providerId="AD" clId="Web-{8A0B5E1C-10AA-EC82-3E9C-F02FE34244FF}" dt="2024-10-21T15:02:15.638" v="17"/>
        <pc:sldMkLst>
          <pc:docMk/>
          <pc:sldMk cId="1447667776" sldId="422"/>
        </pc:sldMkLst>
      </pc:sldChg>
      <pc:sldChg chg="del">
        <pc:chgData name="Antonia Gutmann" userId="S::antonia.gutmann@jinkosolar.com::9d00668a-41be-48e4-b3bd-499a1dd99ade" providerId="AD" clId="Web-{8A0B5E1C-10AA-EC82-3E9C-F02FE34244FF}" dt="2024-10-21T15:02:13.169" v="15"/>
        <pc:sldMkLst>
          <pc:docMk/>
          <pc:sldMk cId="2157257738" sldId="425"/>
        </pc:sldMkLst>
      </pc:sldChg>
      <pc:sldChg chg="del">
        <pc:chgData name="Antonia Gutmann" userId="S::antonia.gutmann@jinkosolar.com::9d00668a-41be-48e4-b3bd-499a1dd99ade" providerId="AD" clId="Web-{8A0B5E1C-10AA-EC82-3E9C-F02FE34244FF}" dt="2024-10-21T15:02:02.684" v="8"/>
        <pc:sldMkLst>
          <pc:docMk/>
          <pc:sldMk cId="88506311" sldId="427"/>
        </pc:sldMkLst>
      </pc:sldChg>
      <pc:sldChg chg="del">
        <pc:chgData name="Antonia Gutmann" userId="S::antonia.gutmann@jinkosolar.com::9d00668a-41be-48e4-b3bd-499a1dd99ade" providerId="AD" clId="Web-{8A0B5E1C-10AA-EC82-3E9C-F02FE34244FF}" dt="2024-10-21T15:03:31.843" v="46"/>
        <pc:sldMkLst>
          <pc:docMk/>
          <pc:sldMk cId="1168942013" sldId="428"/>
        </pc:sldMkLst>
      </pc:sldChg>
      <pc:sldChg chg="del">
        <pc:chgData name="Antonia Gutmann" userId="S::antonia.gutmann@jinkosolar.com::9d00668a-41be-48e4-b3bd-499a1dd99ade" providerId="AD" clId="Web-{8A0B5E1C-10AA-EC82-3E9C-F02FE34244FF}" dt="2024-10-21T15:02:09.747" v="14"/>
        <pc:sldMkLst>
          <pc:docMk/>
          <pc:sldMk cId="498844600" sldId="430"/>
        </pc:sldMkLst>
      </pc:sldChg>
      <pc:sldChg chg="del">
        <pc:chgData name="Antonia Gutmann" userId="S::antonia.gutmann@jinkosolar.com::9d00668a-41be-48e4-b3bd-499a1dd99ade" providerId="AD" clId="Web-{8A0B5E1C-10AA-EC82-3E9C-F02FE34244FF}" dt="2024-10-21T15:02:08.106" v="13"/>
        <pc:sldMkLst>
          <pc:docMk/>
          <pc:sldMk cId="2737602798" sldId="431"/>
        </pc:sldMkLst>
      </pc:sldChg>
      <pc:sldChg chg="del">
        <pc:chgData name="Antonia Gutmann" userId="S::antonia.gutmann@jinkosolar.com::9d00668a-41be-48e4-b3bd-499a1dd99ade" providerId="AD" clId="Web-{8A0B5E1C-10AA-EC82-3E9C-F02FE34244FF}" dt="2024-10-21T15:01:59.637" v="2"/>
        <pc:sldMkLst>
          <pc:docMk/>
          <pc:sldMk cId="612607684" sldId="432"/>
        </pc:sldMkLst>
      </pc:sldChg>
      <pc:sldChg chg="del">
        <pc:chgData name="Antonia Gutmann" userId="S::antonia.gutmann@jinkosolar.com::9d00668a-41be-48e4-b3bd-499a1dd99ade" providerId="AD" clId="Web-{8A0B5E1C-10AA-EC82-3E9C-F02FE34244FF}" dt="2024-10-21T15:02:02.231" v="7"/>
        <pc:sldMkLst>
          <pc:docMk/>
          <pc:sldMk cId="2617804463" sldId="433"/>
        </pc:sldMkLst>
      </pc:sldChg>
      <pc:sldChg chg="del">
        <pc:chgData name="Antonia Gutmann" userId="S::antonia.gutmann@jinkosolar.com::9d00668a-41be-48e4-b3bd-499a1dd99ade" providerId="AD" clId="Web-{8A0B5E1C-10AA-EC82-3E9C-F02FE34244FF}" dt="2024-10-21T15:02:04.887" v="10"/>
        <pc:sldMkLst>
          <pc:docMk/>
          <pc:sldMk cId="3401508638" sldId="435"/>
        </pc:sldMkLst>
      </pc:sldChg>
      <pc:sldChg chg="del">
        <pc:chgData name="Antonia Gutmann" userId="S::antonia.gutmann@jinkosolar.com::9d00668a-41be-48e4-b3bd-499a1dd99ade" providerId="AD" clId="Web-{8A0B5E1C-10AA-EC82-3E9C-F02FE34244FF}" dt="2024-10-21T15:02:16.888" v="18"/>
        <pc:sldMkLst>
          <pc:docMk/>
          <pc:sldMk cId="3330462260" sldId="437"/>
        </pc:sldMkLst>
      </pc:sldChg>
      <pc:sldChg chg="del">
        <pc:chgData name="Antonia Gutmann" userId="S::antonia.gutmann@jinkosolar.com::9d00668a-41be-48e4-b3bd-499a1dd99ade" providerId="AD" clId="Web-{8A0B5E1C-10AA-EC82-3E9C-F02FE34244FF}" dt="2024-10-21T15:02:18.388" v="19"/>
        <pc:sldMkLst>
          <pc:docMk/>
          <pc:sldMk cId="237960093" sldId="438"/>
        </pc:sldMkLst>
      </pc:sldChg>
      <pc:sldChg chg="del">
        <pc:chgData name="Antonia Gutmann" userId="S::antonia.gutmann@jinkosolar.com::9d00668a-41be-48e4-b3bd-499a1dd99ade" providerId="AD" clId="Web-{8A0B5E1C-10AA-EC82-3E9C-F02FE34244FF}" dt="2024-10-21T15:02:19.060" v="20"/>
        <pc:sldMkLst>
          <pc:docMk/>
          <pc:sldMk cId="727501791" sldId="440"/>
        </pc:sldMkLst>
      </pc:sldChg>
      <pc:sldChg chg="del">
        <pc:chgData name="Antonia Gutmann" userId="S::antonia.gutmann@jinkosolar.com::9d00668a-41be-48e4-b3bd-499a1dd99ade" providerId="AD" clId="Web-{8A0B5E1C-10AA-EC82-3E9C-F02FE34244FF}" dt="2024-10-21T15:02:00.278" v="3"/>
        <pc:sldMkLst>
          <pc:docMk/>
          <pc:sldMk cId="80548577" sldId="441"/>
        </pc:sldMkLst>
      </pc:sldChg>
      <pc:sldChg chg="del">
        <pc:chgData name="Antonia Gutmann" userId="S::antonia.gutmann@jinkosolar.com::9d00668a-41be-48e4-b3bd-499a1dd99ade" providerId="AD" clId="Web-{8A0B5E1C-10AA-EC82-3E9C-F02FE34244FF}" dt="2024-10-21T15:02:05.559" v="11"/>
        <pc:sldMkLst>
          <pc:docMk/>
          <pc:sldMk cId="3846579800" sldId="442"/>
        </pc:sldMkLst>
      </pc:sldChg>
    </pc:docChg>
  </pc:docChgLst>
  <pc:docChgLst>
    <pc:chgData name="Antonia Gutmann" userId="S::antonia.gutmann@jinkosolar.com::9d00668a-41be-48e4-b3bd-499a1dd99ade" providerId="AD" clId="Web-{BBA91660-DC5B-BA63-C1C1-5C39B63E52F9}"/>
    <pc:docChg chg="modSld">
      <pc:chgData name="Antonia Gutmann" userId="S::antonia.gutmann@jinkosolar.com::9d00668a-41be-48e4-b3bd-499a1dd99ade" providerId="AD" clId="Web-{BBA91660-DC5B-BA63-C1C1-5C39B63E52F9}" dt="2024-10-11T08:30:06.654" v="9" actId="1076"/>
      <pc:docMkLst>
        <pc:docMk/>
      </pc:docMkLst>
      <pc:sldChg chg="modSp">
        <pc:chgData name="Antonia Gutmann" userId="S::antonia.gutmann@jinkosolar.com::9d00668a-41be-48e4-b3bd-499a1dd99ade" providerId="AD" clId="Web-{BBA91660-DC5B-BA63-C1C1-5C39B63E52F9}" dt="2024-10-11T08:10:23.760" v="8" actId="20577"/>
        <pc:sldMkLst>
          <pc:docMk/>
          <pc:sldMk cId="0" sldId="259"/>
        </pc:sldMkLst>
        <pc:spChg chg="mod">
          <ac:chgData name="Antonia Gutmann" userId="S::antonia.gutmann@jinkosolar.com::9d00668a-41be-48e4-b3bd-499a1dd99ade" providerId="AD" clId="Web-{BBA91660-DC5B-BA63-C1C1-5C39B63E52F9}" dt="2024-10-11T08:10:09.979" v="1" actId="20577"/>
          <ac:spMkLst>
            <pc:docMk/>
            <pc:sldMk cId="0" sldId="259"/>
            <ac:spMk id="108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BBA91660-DC5B-BA63-C1C1-5C39B63E52F9}" dt="2024-10-11T08:10:23.760" v="8" actId="20577"/>
          <ac:spMkLst>
            <pc:docMk/>
            <pc:sldMk cId="0" sldId="259"/>
            <ac:spMk id="109" creationId="{00000000-0000-0000-0000-000000000000}"/>
          </ac:spMkLst>
        </pc:spChg>
      </pc:sldChg>
      <pc:sldChg chg="modSp">
        <pc:chgData name="Antonia Gutmann" userId="S::antonia.gutmann@jinkosolar.com::9d00668a-41be-48e4-b3bd-499a1dd99ade" providerId="AD" clId="Web-{BBA91660-DC5B-BA63-C1C1-5C39B63E52F9}" dt="2024-10-11T08:30:06.654" v="9" actId="1076"/>
        <pc:sldMkLst>
          <pc:docMk/>
          <pc:sldMk cId="80548577" sldId="441"/>
        </pc:sldMkLst>
      </pc:sldChg>
    </pc:docChg>
  </pc:docChgLst>
  <pc:docChgLst>
    <pc:chgData name="Antonia Gutmann" userId="S::antonia.gutmann@jinkosolar.com::9d00668a-41be-48e4-b3bd-499a1dd99ade" providerId="AD" clId="Web-{93B00EDA-C594-F117-319A-9E37A52AFEE3}"/>
    <pc:docChg chg="modSld">
      <pc:chgData name="Antonia Gutmann" userId="S::antonia.gutmann@jinkosolar.com::9d00668a-41be-48e4-b3bd-499a1dd99ade" providerId="AD" clId="Web-{93B00EDA-C594-F117-319A-9E37A52AFEE3}" dt="2024-10-24T10:23:21.531" v="80" actId="20577"/>
      <pc:docMkLst>
        <pc:docMk/>
      </pc:docMkLst>
      <pc:sldChg chg="addSp delSp modSp">
        <pc:chgData name="Antonia Gutmann" userId="S::antonia.gutmann@jinkosolar.com::9d00668a-41be-48e4-b3bd-499a1dd99ade" providerId="AD" clId="Web-{93B00EDA-C594-F117-319A-9E37A52AFEE3}" dt="2024-10-24T10:23:21.531" v="80" actId="20577"/>
        <pc:sldMkLst>
          <pc:docMk/>
          <pc:sldMk cId="0" sldId="259"/>
        </pc:sldMkLst>
        <pc:spChg chg="mod">
          <ac:chgData name="Antonia Gutmann" userId="S::antonia.gutmann@jinkosolar.com::9d00668a-41be-48e4-b3bd-499a1dd99ade" providerId="AD" clId="Web-{93B00EDA-C594-F117-319A-9E37A52AFEE3}" dt="2024-10-24T10:23:21.531" v="80" actId="20577"/>
          <ac:spMkLst>
            <pc:docMk/>
            <pc:sldMk cId="0" sldId="259"/>
            <ac:spMk id="109" creationId="{00000000-0000-0000-0000-000000000000}"/>
          </ac:spMkLst>
        </pc:spChg>
        <pc:picChg chg="add mod">
          <ac:chgData name="Antonia Gutmann" userId="S::antonia.gutmann@jinkosolar.com::9d00668a-41be-48e4-b3bd-499a1dd99ade" providerId="AD" clId="Web-{93B00EDA-C594-F117-319A-9E37A52AFEE3}" dt="2024-10-24T10:23:00.671" v="70" actId="1076"/>
          <ac:picMkLst>
            <pc:docMk/>
            <pc:sldMk cId="0" sldId="259"/>
            <ac:picMk id="2" creationId="{D5706873-1654-6C23-DD30-BB4CB3303925}"/>
          </ac:picMkLst>
        </pc:picChg>
        <pc:picChg chg="del">
          <ac:chgData name="Antonia Gutmann" userId="S::antonia.gutmann@jinkosolar.com::9d00668a-41be-48e4-b3bd-499a1dd99ade" providerId="AD" clId="Web-{93B00EDA-C594-F117-319A-9E37A52AFEE3}" dt="2024-10-24T10:22:44.515" v="67"/>
          <ac:picMkLst>
            <pc:docMk/>
            <pc:sldMk cId="0" sldId="259"/>
            <ac:picMk id="3" creationId="{1868607B-80BD-B9B7-539B-19A7D0BBBD47}"/>
          </ac:picMkLst>
        </pc:picChg>
      </pc:sldChg>
      <pc:sldChg chg="modSp">
        <pc:chgData name="Antonia Gutmann" userId="S::antonia.gutmann@jinkosolar.com::9d00668a-41be-48e4-b3bd-499a1dd99ade" providerId="AD" clId="Web-{93B00EDA-C594-F117-319A-9E37A52AFEE3}" dt="2024-10-24T10:20:37.620" v="2" actId="14100"/>
        <pc:sldMkLst>
          <pc:docMk/>
          <pc:sldMk cId="0" sldId="281"/>
        </pc:sldMkLst>
        <pc:spChg chg="mod">
          <ac:chgData name="Antonia Gutmann" userId="S::antonia.gutmann@jinkosolar.com::9d00668a-41be-48e4-b3bd-499a1dd99ade" providerId="AD" clId="Web-{93B00EDA-C594-F117-319A-9E37A52AFEE3}" dt="2024-10-24T10:20:33.964" v="1" actId="20577"/>
          <ac:spMkLst>
            <pc:docMk/>
            <pc:sldMk cId="0" sldId="281"/>
            <ac:spMk id="486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93B00EDA-C594-F117-319A-9E37A52AFEE3}" dt="2024-10-24T10:20:37.620" v="2" actId="14100"/>
          <ac:spMkLst>
            <pc:docMk/>
            <pc:sldMk cId="0" sldId="281"/>
            <ac:spMk id="489" creationId="{00000000-0000-0000-0000-000000000000}"/>
          </ac:spMkLst>
        </pc:spChg>
      </pc:sldChg>
      <pc:sldChg chg="delSp modSp">
        <pc:chgData name="Antonia Gutmann" userId="S::antonia.gutmann@jinkosolar.com::9d00668a-41be-48e4-b3bd-499a1dd99ade" providerId="AD" clId="Web-{93B00EDA-C594-F117-319A-9E37A52AFEE3}" dt="2024-10-24T10:22:26.655" v="58" actId="1076"/>
        <pc:sldMkLst>
          <pc:docMk/>
          <pc:sldMk cId="0" sldId="301"/>
        </pc:sldMkLst>
        <pc:spChg chg="mod">
          <ac:chgData name="Antonia Gutmann" userId="S::antonia.gutmann@jinkosolar.com::9d00668a-41be-48e4-b3bd-499a1dd99ade" providerId="AD" clId="Web-{93B00EDA-C594-F117-319A-9E37A52AFEE3}" dt="2024-10-24T10:22:06.826" v="32" actId="1076"/>
          <ac:spMkLst>
            <pc:docMk/>
            <pc:sldMk cId="0" sldId="301"/>
            <ac:spMk id="979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93B00EDA-C594-F117-319A-9E37A52AFEE3}" dt="2024-10-24T10:22:25.842" v="37" actId="1076"/>
          <ac:spMkLst>
            <pc:docMk/>
            <pc:sldMk cId="0" sldId="301"/>
            <ac:spMk id="980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93B00EDA-C594-F117-319A-9E37A52AFEE3}" dt="2024-10-24T10:22:25.873" v="38" actId="1076"/>
          <ac:spMkLst>
            <pc:docMk/>
            <pc:sldMk cId="0" sldId="301"/>
            <ac:spMk id="981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93B00EDA-C594-F117-319A-9E37A52AFEE3}" dt="2024-10-24T10:22:25.920" v="39" actId="1076"/>
          <ac:spMkLst>
            <pc:docMk/>
            <pc:sldMk cId="0" sldId="301"/>
            <ac:spMk id="982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93B00EDA-C594-F117-319A-9E37A52AFEE3}" dt="2024-10-24T10:22:25.967" v="40" actId="1076"/>
          <ac:spMkLst>
            <pc:docMk/>
            <pc:sldMk cId="0" sldId="301"/>
            <ac:spMk id="983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93B00EDA-C594-F117-319A-9E37A52AFEE3}" dt="2024-10-24T10:22:26.014" v="41" actId="1076"/>
          <ac:spMkLst>
            <pc:docMk/>
            <pc:sldMk cId="0" sldId="301"/>
            <ac:spMk id="984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93B00EDA-C594-F117-319A-9E37A52AFEE3}" dt="2024-10-24T10:22:26.045" v="42" actId="1076"/>
          <ac:spMkLst>
            <pc:docMk/>
            <pc:sldMk cId="0" sldId="301"/>
            <ac:spMk id="985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93B00EDA-C594-F117-319A-9E37A52AFEE3}" dt="2024-10-24T10:22:26.092" v="43" actId="1076"/>
          <ac:spMkLst>
            <pc:docMk/>
            <pc:sldMk cId="0" sldId="301"/>
            <ac:spMk id="986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93B00EDA-C594-F117-319A-9E37A52AFEE3}" dt="2024-10-24T10:22:26.123" v="44" actId="1076"/>
          <ac:spMkLst>
            <pc:docMk/>
            <pc:sldMk cId="0" sldId="301"/>
            <ac:spMk id="987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93B00EDA-C594-F117-319A-9E37A52AFEE3}" dt="2024-10-24T10:22:26.155" v="45" actId="1076"/>
          <ac:spMkLst>
            <pc:docMk/>
            <pc:sldMk cId="0" sldId="301"/>
            <ac:spMk id="988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93B00EDA-C594-F117-319A-9E37A52AFEE3}" dt="2024-10-24T10:22:26.186" v="46" actId="1076"/>
          <ac:spMkLst>
            <pc:docMk/>
            <pc:sldMk cId="0" sldId="301"/>
            <ac:spMk id="989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93B00EDA-C594-F117-319A-9E37A52AFEE3}" dt="2024-10-24T10:22:26.217" v="47" actId="1076"/>
          <ac:spMkLst>
            <pc:docMk/>
            <pc:sldMk cId="0" sldId="301"/>
            <ac:spMk id="990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93B00EDA-C594-F117-319A-9E37A52AFEE3}" dt="2024-10-24T10:22:26.248" v="48" actId="1076"/>
          <ac:spMkLst>
            <pc:docMk/>
            <pc:sldMk cId="0" sldId="301"/>
            <ac:spMk id="991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93B00EDA-C594-F117-319A-9E37A52AFEE3}" dt="2024-10-24T10:22:26.280" v="49" actId="1076"/>
          <ac:spMkLst>
            <pc:docMk/>
            <pc:sldMk cId="0" sldId="301"/>
            <ac:spMk id="992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93B00EDA-C594-F117-319A-9E37A52AFEE3}" dt="2024-10-24T10:22:26.327" v="50" actId="1076"/>
          <ac:spMkLst>
            <pc:docMk/>
            <pc:sldMk cId="0" sldId="301"/>
            <ac:spMk id="993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93B00EDA-C594-F117-319A-9E37A52AFEE3}" dt="2024-10-24T10:22:26.358" v="51" actId="1076"/>
          <ac:spMkLst>
            <pc:docMk/>
            <pc:sldMk cId="0" sldId="301"/>
            <ac:spMk id="994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93B00EDA-C594-F117-319A-9E37A52AFEE3}" dt="2024-10-24T10:22:26.405" v="52" actId="1076"/>
          <ac:spMkLst>
            <pc:docMk/>
            <pc:sldMk cId="0" sldId="301"/>
            <ac:spMk id="995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93B00EDA-C594-F117-319A-9E37A52AFEE3}" dt="2024-10-24T10:22:26.452" v="53" actId="1076"/>
          <ac:spMkLst>
            <pc:docMk/>
            <pc:sldMk cId="0" sldId="301"/>
            <ac:spMk id="996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93B00EDA-C594-F117-319A-9E37A52AFEE3}" dt="2024-10-24T10:22:26.498" v="54" actId="1076"/>
          <ac:spMkLst>
            <pc:docMk/>
            <pc:sldMk cId="0" sldId="301"/>
            <ac:spMk id="997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93B00EDA-C594-F117-319A-9E37A52AFEE3}" dt="2024-10-24T10:22:26.545" v="55" actId="1076"/>
          <ac:spMkLst>
            <pc:docMk/>
            <pc:sldMk cId="0" sldId="301"/>
            <ac:spMk id="998" creationId="{00000000-0000-0000-0000-000000000000}"/>
          </ac:spMkLst>
        </pc:spChg>
        <pc:spChg chg="del">
          <ac:chgData name="Antonia Gutmann" userId="S::antonia.gutmann@jinkosolar.com::9d00668a-41be-48e4-b3bd-499a1dd99ade" providerId="AD" clId="Web-{93B00EDA-C594-F117-319A-9E37A52AFEE3}" dt="2024-10-24T10:22:04.341" v="31"/>
          <ac:spMkLst>
            <pc:docMk/>
            <pc:sldMk cId="0" sldId="301"/>
            <ac:spMk id="999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93B00EDA-C594-F117-319A-9E37A52AFEE3}" dt="2024-10-24T10:22:26.577" v="56" actId="1076"/>
          <ac:spMkLst>
            <pc:docMk/>
            <pc:sldMk cId="0" sldId="301"/>
            <ac:spMk id="1000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93B00EDA-C594-F117-319A-9E37A52AFEE3}" dt="2024-10-24T10:22:26.623" v="57" actId="1076"/>
          <ac:spMkLst>
            <pc:docMk/>
            <pc:sldMk cId="0" sldId="301"/>
            <ac:spMk id="1001" creationId="{00000000-0000-0000-0000-000000000000}"/>
          </ac:spMkLst>
        </pc:spChg>
        <pc:spChg chg="mod">
          <ac:chgData name="Antonia Gutmann" userId="S::antonia.gutmann@jinkosolar.com::9d00668a-41be-48e4-b3bd-499a1dd99ade" providerId="AD" clId="Web-{93B00EDA-C594-F117-319A-9E37A52AFEE3}" dt="2024-10-24T10:22:26.655" v="58" actId="1076"/>
          <ac:spMkLst>
            <pc:docMk/>
            <pc:sldMk cId="0" sldId="301"/>
            <ac:spMk id="1002" creationId="{00000000-0000-0000-0000-000000000000}"/>
          </ac:spMkLst>
        </pc:spChg>
        <pc:picChg chg="mod modCrop">
          <ac:chgData name="Antonia Gutmann" userId="S::antonia.gutmann@jinkosolar.com::9d00668a-41be-48e4-b3bd-499a1dd99ade" providerId="AD" clId="Web-{93B00EDA-C594-F117-319A-9E37A52AFEE3}" dt="2024-10-24T10:22:22.014" v="36" actId="1076"/>
          <ac:picMkLst>
            <pc:docMk/>
            <pc:sldMk cId="0" sldId="301"/>
            <ac:picMk id="1006" creationId="{00000000-0000-0000-0000-000000000000}"/>
          </ac:picMkLst>
        </pc:picChg>
      </pc:sldChg>
      <pc:sldChg chg="modSp">
        <pc:chgData name="Antonia Gutmann" userId="S::antonia.gutmann@jinkosolar.com::9d00668a-41be-48e4-b3bd-499a1dd99ade" providerId="AD" clId="Web-{93B00EDA-C594-F117-319A-9E37A52AFEE3}" dt="2024-10-24T10:21:44.872" v="8" actId="20577"/>
        <pc:sldMkLst>
          <pc:docMk/>
          <pc:sldMk cId="977843945" sldId="429"/>
        </pc:sldMkLst>
        <pc:spChg chg="mod">
          <ac:chgData name="Antonia Gutmann" userId="S::antonia.gutmann@jinkosolar.com::9d00668a-41be-48e4-b3bd-499a1dd99ade" providerId="AD" clId="Web-{93B00EDA-C594-F117-319A-9E37A52AFEE3}" dt="2024-10-24T10:21:44.872" v="8" actId="20577"/>
          <ac:spMkLst>
            <pc:docMk/>
            <pc:sldMk cId="977843945" sldId="429"/>
            <ac:spMk id="7" creationId="{871FCDFF-EF98-3E6C-8707-AB8F3BEEF544}"/>
          </ac:spMkLst>
        </pc:spChg>
      </pc:sldChg>
    </pc:docChg>
  </pc:docChgLst>
  <pc:docChgLst>
    <pc:chgData name="Lawrence Wilson" userId="S::lawrie.wilson@jinkosolar.com::04603579-b0fa-433f-8046-5c9eb7a1fd4f" providerId="AD" clId="Web-{3781DC01-8501-CE14-5836-B9E610E8F1CE}"/>
    <pc:docChg chg="modSld">
      <pc:chgData name="Lawrence Wilson" userId="S::lawrie.wilson@jinkosolar.com::04603579-b0fa-433f-8046-5c9eb7a1fd4f" providerId="AD" clId="Web-{3781DC01-8501-CE14-5836-B9E610E8F1CE}" dt="2024-10-21T15:24:54.017" v="31" actId="20577"/>
      <pc:docMkLst>
        <pc:docMk/>
      </pc:docMkLst>
      <pc:sldChg chg="modSp">
        <pc:chgData name="Lawrence Wilson" userId="S::lawrie.wilson@jinkosolar.com::04603579-b0fa-433f-8046-5c9eb7a1fd4f" providerId="AD" clId="Web-{3781DC01-8501-CE14-5836-B9E610E8F1CE}" dt="2024-10-21T15:24:54.017" v="31" actId="20577"/>
        <pc:sldMkLst>
          <pc:docMk/>
          <pc:sldMk cId="0" sldId="344"/>
        </pc:sldMkLst>
        <pc:spChg chg="mod">
          <ac:chgData name="Lawrence Wilson" userId="S::lawrie.wilson@jinkosolar.com::04603579-b0fa-433f-8046-5c9eb7a1fd4f" providerId="AD" clId="Web-{3781DC01-8501-CE14-5836-B9E610E8F1CE}" dt="2024-10-21T15:24:54.017" v="31" actId="20577"/>
          <ac:spMkLst>
            <pc:docMk/>
            <pc:sldMk cId="0" sldId="344"/>
            <ac:spMk id="1973" creationId="{00000000-0000-0000-0000-000000000000}"/>
          </ac:spMkLst>
        </pc:spChg>
      </pc:sldChg>
      <pc:sldChg chg="modSp">
        <pc:chgData name="Lawrence Wilson" userId="S::lawrie.wilson@jinkosolar.com::04603579-b0fa-433f-8046-5c9eb7a1fd4f" providerId="AD" clId="Web-{3781DC01-8501-CE14-5836-B9E610E8F1CE}" dt="2024-10-21T15:17:31.569" v="23" actId="20577"/>
        <pc:sldMkLst>
          <pc:docMk/>
          <pc:sldMk cId="977843945" sldId="429"/>
        </pc:sldMkLst>
        <pc:spChg chg="mod">
          <ac:chgData name="Lawrence Wilson" userId="S::lawrie.wilson@jinkosolar.com::04603579-b0fa-433f-8046-5c9eb7a1fd4f" providerId="AD" clId="Web-{3781DC01-8501-CE14-5836-B9E610E8F1CE}" dt="2024-10-21T15:17:31.569" v="23" actId="20577"/>
          <ac:spMkLst>
            <pc:docMk/>
            <pc:sldMk cId="977843945" sldId="429"/>
            <ac:spMk id="7" creationId="{871FCDFF-EF98-3E6C-8707-AB8F3BEEF544}"/>
          </ac:spMkLst>
        </pc:spChg>
      </pc:sldChg>
    </pc:docChg>
  </pc:docChgLst>
  <pc:docChgLst>
    <pc:chgData name="Lawrence Wilson" userId="S::lawrie.wilson@jinkosolar.com::04603579-b0fa-433f-8046-5c9eb7a1fd4f" providerId="AD" clId="Web-{DF3CD50B-DDC8-4134-0CEA-A3E0C0424E30}"/>
    <pc:docChg chg="modSld">
      <pc:chgData name="Lawrence Wilson" userId="S::lawrie.wilson@jinkosolar.com::04603579-b0fa-433f-8046-5c9eb7a1fd4f" providerId="AD" clId="Web-{DF3CD50B-DDC8-4134-0CEA-A3E0C0424E30}" dt="2024-10-23T15:58:45.081" v="57" actId="1076"/>
      <pc:docMkLst>
        <pc:docMk/>
      </pc:docMkLst>
      <pc:sldChg chg="modSp">
        <pc:chgData name="Lawrence Wilson" userId="S::lawrie.wilson@jinkosolar.com::04603579-b0fa-433f-8046-5c9eb7a1fd4f" providerId="AD" clId="Web-{DF3CD50B-DDC8-4134-0CEA-A3E0C0424E30}" dt="2024-10-23T15:31:56.546" v="36" actId="1076"/>
        <pc:sldMkLst>
          <pc:docMk/>
          <pc:sldMk cId="0" sldId="259"/>
        </pc:sldMkLst>
        <pc:spChg chg="mod">
          <ac:chgData name="Lawrence Wilson" userId="S::lawrie.wilson@jinkosolar.com::04603579-b0fa-433f-8046-5c9eb7a1fd4f" providerId="AD" clId="Web-{DF3CD50B-DDC8-4134-0CEA-A3E0C0424E30}" dt="2024-10-23T15:31:47.312" v="34" actId="20577"/>
          <ac:spMkLst>
            <pc:docMk/>
            <pc:sldMk cId="0" sldId="259"/>
            <ac:spMk id="109" creationId="{00000000-0000-0000-0000-000000000000}"/>
          </ac:spMkLst>
        </pc:spChg>
        <pc:picChg chg="mod">
          <ac:chgData name="Lawrence Wilson" userId="S::lawrie.wilson@jinkosolar.com::04603579-b0fa-433f-8046-5c9eb7a1fd4f" providerId="AD" clId="Web-{DF3CD50B-DDC8-4134-0CEA-A3E0C0424E30}" dt="2024-10-23T15:31:56.546" v="36" actId="1076"/>
          <ac:picMkLst>
            <pc:docMk/>
            <pc:sldMk cId="0" sldId="259"/>
            <ac:picMk id="3" creationId="{1868607B-80BD-B9B7-539B-19A7D0BBBD47}"/>
          </ac:picMkLst>
        </pc:picChg>
      </pc:sldChg>
      <pc:sldChg chg="addSp delSp modSp">
        <pc:chgData name="Lawrence Wilson" userId="S::lawrie.wilson@jinkosolar.com::04603579-b0fa-433f-8046-5c9eb7a1fd4f" providerId="AD" clId="Web-{DF3CD50B-DDC8-4134-0CEA-A3E0C0424E30}" dt="2024-10-23T15:58:45.081" v="57" actId="1076"/>
        <pc:sldMkLst>
          <pc:docMk/>
          <pc:sldMk cId="0" sldId="281"/>
        </pc:sldMkLst>
        <pc:spChg chg="mod">
          <ac:chgData name="Lawrence Wilson" userId="S::lawrie.wilson@jinkosolar.com::04603579-b0fa-433f-8046-5c9eb7a1fd4f" providerId="AD" clId="Web-{DF3CD50B-DDC8-4134-0CEA-A3E0C0424E30}" dt="2024-10-23T15:58:45.081" v="57" actId="1076"/>
          <ac:spMkLst>
            <pc:docMk/>
            <pc:sldMk cId="0" sldId="281"/>
            <ac:spMk id="489" creationId="{00000000-0000-0000-0000-000000000000}"/>
          </ac:spMkLst>
        </pc:spChg>
        <pc:spChg chg="mod">
          <ac:chgData name="Lawrence Wilson" userId="S::lawrie.wilson@jinkosolar.com::04603579-b0fa-433f-8046-5c9eb7a1fd4f" providerId="AD" clId="Web-{DF3CD50B-DDC8-4134-0CEA-A3E0C0424E30}" dt="2024-10-23T15:58:39.752" v="56" actId="1076"/>
          <ac:spMkLst>
            <pc:docMk/>
            <pc:sldMk cId="0" sldId="281"/>
            <ac:spMk id="496" creationId="{00000000-0000-0000-0000-000000000000}"/>
          </ac:spMkLst>
        </pc:spChg>
        <pc:spChg chg="mod">
          <ac:chgData name="Lawrence Wilson" userId="S::lawrie.wilson@jinkosolar.com::04603579-b0fa-433f-8046-5c9eb7a1fd4f" providerId="AD" clId="Web-{DF3CD50B-DDC8-4134-0CEA-A3E0C0424E30}" dt="2024-10-23T15:58:24.329" v="54" actId="1076"/>
          <ac:spMkLst>
            <pc:docMk/>
            <pc:sldMk cId="0" sldId="281"/>
            <ac:spMk id="497" creationId="{00000000-0000-0000-0000-000000000000}"/>
          </ac:spMkLst>
        </pc:spChg>
        <pc:picChg chg="add mod modCrop">
          <ac:chgData name="Lawrence Wilson" userId="S::lawrie.wilson@jinkosolar.com::04603579-b0fa-433f-8046-5c9eb7a1fd4f" providerId="AD" clId="Web-{DF3CD50B-DDC8-4134-0CEA-A3E0C0424E30}" dt="2024-10-23T15:20:57.442" v="22" actId="14100"/>
          <ac:picMkLst>
            <pc:docMk/>
            <pc:sldMk cId="0" sldId="281"/>
            <ac:picMk id="2" creationId="{759EEA27-C2C9-10E7-D9A0-535F45B3C1FE}"/>
          </ac:picMkLst>
        </pc:picChg>
        <pc:picChg chg="mod">
          <ac:chgData name="Lawrence Wilson" userId="S::lawrie.wilson@jinkosolar.com::04603579-b0fa-433f-8046-5c9eb7a1fd4f" providerId="AD" clId="Web-{DF3CD50B-DDC8-4134-0CEA-A3E0C0424E30}" dt="2024-10-23T15:21:14.801" v="25" actId="1076"/>
          <ac:picMkLst>
            <pc:docMk/>
            <pc:sldMk cId="0" sldId="281"/>
            <ac:picMk id="3" creationId="{105F3E85-DF9F-63E5-E40A-0ABBAA84B3AA}"/>
          </ac:picMkLst>
        </pc:picChg>
        <pc:picChg chg="mod">
          <ac:chgData name="Lawrence Wilson" userId="S::lawrie.wilson@jinkosolar.com::04603579-b0fa-433f-8046-5c9eb7a1fd4f" providerId="AD" clId="Web-{DF3CD50B-DDC8-4134-0CEA-A3E0C0424E30}" dt="2024-10-23T15:20:50.223" v="20" actId="14100"/>
          <ac:picMkLst>
            <pc:docMk/>
            <pc:sldMk cId="0" sldId="281"/>
            <ac:picMk id="501" creationId="{00000000-0000-0000-0000-000000000000}"/>
          </ac:picMkLst>
        </pc:picChg>
        <pc:picChg chg="mod modCrop">
          <ac:chgData name="Lawrence Wilson" userId="S::lawrie.wilson@jinkosolar.com::04603579-b0fa-433f-8046-5c9eb7a1fd4f" providerId="AD" clId="Web-{DF3CD50B-DDC8-4134-0CEA-A3E0C0424E30}" dt="2024-10-23T15:20:54.691" v="21" actId="14100"/>
          <ac:picMkLst>
            <pc:docMk/>
            <pc:sldMk cId="0" sldId="281"/>
            <ac:picMk id="502" creationId="{00000000-0000-0000-0000-000000000000}"/>
          </ac:picMkLst>
        </pc:picChg>
        <pc:cxnChg chg="mod">
          <ac:chgData name="Lawrence Wilson" userId="S::lawrie.wilson@jinkosolar.com::04603579-b0fa-433f-8046-5c9eb7a1fd4f" providerId="AD" clId="Web-{DF3CD50B-DDC8-4134-0CEA-A3E0C0424E30}" dt="2024-10-23T15:20:15.581" v="14" actId="14100"/>
          <ac:cxnSpMkLst>
            <pc:docMk/>
            <pc:sldMk cId="0" sldId="281"/>
            <ac:cxnSpMk id="487" creationId="{00000000-0000-0000-0000-000000000000}"/>
          </ac:cxnSpMkLst>
        </pc:cxnChg>
        <pc:cxnChg chg="del">
          <ac:chgData name="Lawrence Wilson" userId="S::lawrie.wilson@jinkosolar.com::04603579-b0fa-433f-8046-5c9eb7a1fd4f" providerId="AD" clId="Web-{DF3CD50B-DDC8-4134-0CEA-A3E0C0424E30}" dt="2024-10-23T15:20:04.940" v="12"/>
          <ac:cxnSpMkLst>
            <pc:docMk/>
            <pc:sldMk cId="0" sldId="281"/>
            <ac:cxnSpMk id="490" creationId="{00000000-0000-0000-0000-000000000000}"/>
          </ac:cxnSpMkLst>
        </pc:cxnChg>
        <pc:cxnChg chg="del">
          <ac:chgData name="Lawrence Wilson" userId="S::lawrie.wilson@jinkosolar.com::04603579-b0fa-433f-8046-5c9eb7a1fd4f" providerId="AD" clId="Web-{DF3CD50B-DDC8-4134-0CEA-A3E0C0424E30}" dt="2024-10-23T15:20:06.550" v="13"/>
          <ac:cxnSpMkLst>
            <pc:docMk/>
            <pc:sldMk cId="0" sldId="281"/>
            <ac:cxnSpMk id="491" creationId="{00000000-0000-0000-0000-000000000000}"/>
          </ac:cxnSpMkLst>
        </pc:cxnChg>
      </pc:sldChg>
      <pc:sldChg chg="modSp">
        <pc:chgData name="Lawrence Wilson" userId="S::lawrie.wilson@jinkosolar.com::04603579-b0fa-433f-8046-5c9eb7a1fd4f" providerId="AD" clId="Web-{DF3CD50B-DDC8-4134-0CEA-A3E0C0424E30}" dt="2024-10-23T15:32:23" v="37" actId="20577"/>
        <pc:sldMkLst>
          <pc:docMk/>
          <pc:sldMk cId="0" sldId="301"/>
        </pc:sldMkLst>
        <pc:spChg chg="mod">
          <ac:chgData name="Lawrence Wilson" userId="S::lawrie.wilson@jinkosolar.com::04603579-b0fa-433f-8046-5c9eb7a1fd4f" providerId="AD" clId="Web-{DF3CD50B-DDC8-4134-0CEA-A3E0C0424E30}" dt="2024-10-23T15:32:23" v="37" actId="20577"/>
          <ac:spMkLst>
            <pc:docMk/>
            <pc:sldMk cId="0" sldId="301"/>
            <ac:spMk id="991" creationId="{00000000-0000-0000-0000-000000000000}"/>
          </ac:spMkLst>
        </pc:spChg>
        <pc:spChg chg="mod">
          <ac:chgData name="Lawrence Wilson" userId="S::lawrie.wilson@jinkosolar.com::04603579-b0fa-433f-8046-5c9eb7a1fd4f" providerId="AD" clId="Web-{DF3CD50B-DDC8-4134-0CEA-A3E0C0424E30}" dt="2024-10-23T15:18:50.767" v="1" actId="20577"/>
          <ac:spMkLst>
            <pc:docMk/>
            <pc:sldMk cId="0" sldId="301"/>
            <ac:spMk id="993" creationId="{00000000-0000-0000-0000-000000000000}"/>
          </ac:spMkLst>
        </pc:spChg>
        <pc:spChg chg="mod">
          <ac:chgData name="Lawrence Wilson" userId="S::lawrie.wilson@jinkosolar.com::04603579-b0fa-433f-8046-5c9eb7a1fd4f" providerId="AD" clId="Web-{DF3CD50B-DDC8-4134-0CEA-A3E0C0424E30}" dt="2024-10-23T15:19:01.532" v="3" actId="20577"/>
          <ac:spMkLst>
            <pc:docMk/>
            <pc:sldMk cId="0" sldId="301"/>
            <ac:spMk id="1000" creationId="{00000000-0000-0000-0000-000000000000}"/>
          </ac:spMkLst>
        </pc:spChg>
      </pc:sldChg>
      <pc:sldChg chg="delSp modSp">
        <pc:chgData name="Lawrence Wilson" userId="S::lawrie.wilson@jinkosolar.com::04603579-b0fa-433f-8046-5c9eb7a1fd4f" providerId="AD" clId="Web-{DF3CD50B-DDC8-4134-0CEA-A3E0C0424E30}" dt="2024-10-23T15:51:13.860" v="53"/>
        <pc:sldMkLst>
          <pc:docMk/>
          <pc:sldMk cId="977843945" sldId="429"/>
        </pc:sldMkLst>
        <pc:spChg chg="mod">
          <ac:chgData name="Lawrence Wilson" userId="S::lawrie.wilson@jinkosolar.com::04603579-b0fa-433f-8046-5c9eb7a1fd4f" providerId="AD" clId="Web-{DF3CD50B-DDC8-4134-0CEA-A3E0C0424E30}" dt="2024-10-23T15:33:02.427" v="52" actId="20577"/>
          <ac:spMkLst>
            <pc:docMk/>
            <pc:sldMk cId="977843945" sldId="429"/>
            <ac:spMk id="7" creationId="{871FCDFF-EF98-3E6C-8707-AB8F3BEEF544}"/>
          </ac:spMkLst>
        </pc:spChg>
        <pc:spChg chg="del">
          <ac:chgData name="Lawrence Wilson" userId="S::lawrie.wilson@jinkosolar.com::04603579-b0fa-433f-8046-5c9eb7a1fd4f" providerId="AD" clId="Web-{DF3CD50B-DDC8-4134-0CEA-A3E0C0424E30}" dt="2024-10-23T15:51:13.860" v="53"/>
          <ac:spMkLst>
            <pc:docMk/>
            <pc:sldMk cId="977843945" sldId="429"/>
            <ac:spMk id="99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77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2e4e6fc92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7" name="Google Shape;977;g2e4e6fc92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2e4e6fc92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7" name="Google Shape;977;g2e4e6fc92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086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0" name="Google Shape;1970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9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0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329913" y="0"/>
            <a:ext cx="2835936" cy="51435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316429" y="2667762"/>
            <a:ext cx="2827571" cy="247573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316429" y="-4181"/>
            <a:ext cx="2827571" cy="247557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2701016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61D1A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CCF59F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65" dirty="0"/>
              <a:t>‹#›</a:t>
            </a:fld>
            <a:endParaRPr spc="-65"/>
          </a:p>
        </p:txBody>
      </p:sp>
    </p:spTree>
    <p:extLst>
      <p:ext uri="{BB962C8B-B14F-4D97-AF65-F5344CB8AC3E}">
        <p14:creationId xmlns:p14="http://schemas.microsoft.com/office/powerpoint/2010/main" val="3589895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CCF59F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65" dirty="0"/>
              <a:t>‹#›</a:t>
            </a:fld>
            <a:endParaRPr spc="-65"/>
          </a:p>
        </p:txBody>
      </p:sp>
    </p:spTree>
    <p:extLst>
      <p:ext uri="{BB962C8B-B14F-4D97-AF65-F5344CB8AC3E}">
        <p14:creationId xmlns:p14="http://schemas.microsoft.com/office/powerpoint/2010/main" val="12870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9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0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0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0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nkosolar.eu/es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nkosolar.eu/es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jinkosolar.eu/ess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nkosolar.eu/es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nkosolar.eu/es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ess.eu@jinkosolar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jinkosolar.eu/ess" TargetMode="External"/><Relationship Id="rId5" Type="http://schemas.openxmlformats.org/officeDocument/2006/relationships/image" Target="../media/image7.png"/><Relationship Id="rId4" Type="http://schemas.openxmlformats.org/officeDocument/2006/relationships/hyperlink" Target="mailto:lucia.dolera@jinkosolar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14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794166" y="1916125"/>
            <a:ext cx="799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5300" b="1">
                <a:solidFill>
                  <a:srgbClr val="CCF59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About Jinko ESS</a:t>
            </a:r>
            <a:endParaRPr sz="5300" b="1">
              <a:solidFill>
                <a:srgbClr val="CCF59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 idx="4294967295"/>
          </p:nvPr>
        </p:nvSpPr>
        <p:spPr>
          <a:xfrm>
            <a:off x="388475" y="292625"/>
            <a:ext cx="14958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800">
                <a:solidFill>
                  <a:srgbClr val="CCF59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Jinko ESS Europe</a:t>
            </a:r>
            <a:endParaRPr sz="800">
              <a:solidFill>
                <a:srgbClr val="CCF59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sldNum" idx="12"/>
          </p:nvPr>
        </p:nvSpPr>
        <p:spPr>
          <a:xfrm>
            <a:off x="8472458" y="470081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CCF59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fld>
            <a:endParaRPr sz="800">
              <a:solidFill>
                <a:srgbClr val="CCF59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3"/>
          <p:cNvSpPr txBox="1">
            <a:spLocks noGrp="1"/>
          </p:cNvSpPr>
          <p:nvPr>
            <p:ph type="title" idx="4294967295"/>
          </p:nvPr>
        </p:nvSpPr>
        <p:spPr>
          <a:xfrm>
            <a:off x="403284" y="4690403"/>
            <a:ext cx="13776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800">
                <a:solidFill>
                  <a:srgbClr val="CCF59F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www.jinkosolar.eu/ess</a:t>
            </a:r>
            <a:endParaRPr sz="800">
              <a:solidFill>
                <a:srgbClr val="CCF59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076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 idx="4294967295"/>
          </p:nvPr>
        </p:nvSpPr>
        <p:spPr>
          <a:xfrm>
            <a:off x="408181" y="751200"/>
            <a:ext cx="5135752" cy="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>
                <a:solidFill>
                  <a:srgbClr val="171D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About Jinko ESS</a:t>
            </a:r>
            <a:endParaRPr lang="en-US" b="1">
              <a:solidFill>
                <a:srgbClr val="171D1A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 idx="4294967295"/>
          </p:nvPr>
        </p:nvSpPr>
        <p:spPr>
          <a:xfrm>
            <a:off x="399258" y="1282166"/>
            <a:ext cx="4679683" cy="253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endParaRPr lang="en-GB" sz="1400">
              <a:latin typeface="Helvetica Neue"/>
              <a:ea typeface="Helvetica Neue"/>
              <a:cs typeface="Helvetica Neue"/>
            </a:endParaRPr>
          </a:p>
          <a:p>
            <a:pPr>
              <a:lnSpc>
                <a:spcPct val="115000"/>
              </a:lnSpc>
            </a:pPr>
            <a:r>
              <a:rPr lang="en-GB" sz="1400" b="1" dirty="0">
                <a:latin typeface="Helvetica Neue"/>
                <a:ea typeface="Helvetica Neue"/>
                <a:cs typeface="Helvetica Neue"/>
                <a:sym typeface="Helvetica Neue"/>
              </a:rPr>
              <a:t>Jinko ESS</a:t>
            </a:r>
            <a:r>
              <a:rPr lang="en-GB" sz="1400" dirty="0">
                <a:latin typeface="Helvetica Neue"/>
                <a:ea typeface="Helvetica Neue"/>
                <a:cs typeface="Helvetica Neue"/>
                <a:sym typeface="Helvetica Neue"/>
              </a:rPr>
              <a:t>, is a strategic arm of Jinko Solar, and aims to become one of the world's leading energy storage solutions providers, specifically designed for commercial, industrial and utility applications.</a:t>
            </a:r>
            <a:br>
              <a:rPr lang="en-GB" sz="1400" dirty="0">
                <a:latin typeface="Helvetica Neue"/>
                <a:ea typeface="Helvetica Neue"/>
                <a:cs typeface="Helvetica Neue"/>
              </a:rPr>
            </a:br>
            <a:br>
              <a:rPr lang="en-GB" sz="1400" dirty="0">
                <a:latin typeface="Helvetica Neue"/>
                <a:ea typeface="Helvetica Neue"/>
                <a:cs typeface="Helvetica Neue"/>
              </a:rPr>
            </a:br>
            <a:r>
              <a:rPr lang="en-GB" sz="1400" b="1" dirty="0">
                <a:solidFill>
                  <a:srgbClr val="000000"/>
                </a:solidFill>
                <a:latin typeface="Helvetica Neue"/>
                <a:ea typeface="Helvetica Neue"/>
              </a:rPr>
              <a:t>Jinko</a:t>
            </a:r>
            <a:r>
              <a:rPr lang="en-GB" sz="1400" b="1" dirty="0">
                <a:solidFill>
                  <a:srgbClr val="171D1A"/>
                </a:solidFill>
                <a:latin typeface="Helvetica Neue"/>
                <a:ea typeface="Helvetica Neue"/>
              </a:rPr>
              <a:t> ESS</a:t>
            </a:r>
            <a:r>
              <a:rPr lang="en-GB" sz="1400" dirty="0">
                <a:solidFill>
                  <a:srgbClr val="171D1A"/>
                </a:solidFill>
                <a:latin typeface="Helvetica Neue"/>
                <a:ea typeface="Helvetica Neue"/>
              </a:rPr>
              <a:t> has once again secured its position on </a:t>
            </a:r>
            <a:r>
              <a:rPr lang="en-GB" sz="1400" b="1" err="1">
                <a:solidFill>
                  <a:srgbClr val="00B050"/>
                </a:solidFill>
                <a:latin typeface="Helvetica Neue"/>
                <a:ea typeface="Helvetica Neue"/>
              </a:rPr>
              <a:t>BloombergNEF</a:t>
            </a:r>
            <a:r>
              <a:rPr lang="en-GB" sz="1400" b="1" dirty="0">
                <a:solidFill>
                  <a:srgbClr val="00B050"/>
                </a:solidFill>
                <a:latin typeface="Helvetica Neue"/>
                <a:ea typeface="Helvetica Neue"/>
              </a:rPr>
              <a:t> Tier 1 Energy Storage list </a:t>
            </a:r>
            <a:r>
              <a:rPr lang="en-GB" sz="1400" dirty="0">
                <a:solidFill>
                  <a:schemeClr val="tx1"/>
                </a:solidFill>
                <a:latin typeface="Helvetica Neue"/>
                <a:ea typeface="Helvetica Neue"/>
              </a:rPr>
              <a:t>in Q4 2024.</a:t>
            </a:r>
          </a:p>
          <a:p>
            <a:pPr>
              <a:lnSpc>
                <a:spcPct val="114999"/>
              </a:lnSpc>
            </a:pPr>
            <a:br>
              <a:rPr lang="en-GB" sz="1200" dirty="0">
                <a:latin typeface="Helvetica Neue"/>
                <a:ea typeface="Helvetica Neue"/>
              </a:rPr>
            </a:br>
            <a:r>
              <a:rPr lang="en-GB" sz="1400" b="1" dirty="0">
                <a:solidFill>
                  <a:srgbClr val="00AF50"/>
                </a:solidFill>
                <a:latin typeface="Helvetica Neue"/>
                <a:ea typeface="Helvetica Neue"/>
              </a:rPr>
              <a:t>PV </a:t>
            </a:r>
            <a:r>
              <a:rPr lang="en-GB" sz="1400" b="1" dirty="0" err="1">
                <a:solidFill>
                  <a:srgbClr val="00AF50"/>
                </a:solidFill>
                <a:latin typeface="Helvetica Neue"/>
                <a:ea typeface="Helvetica Neue"/>
              </a:rPr>
              <a:t>ModuleTech</a:t>
            </a:r>
            <a:r>
              <a:rPr lang="en-GB" sz="1400" b="1" dirty="0">
                <a:solidFill>
                  <a:srgbClr val="00AF50"/>
                </a:solidFill>
                <a:latin typeface="Helvetica Neue"/>
                <a:ea typeface="Helvetica Neue"/>
              </a:rPr>
              <a:t> Bankability Ratings. </a:t>
            </a:r>
            <a:r>
              <a:rPr lang="en-GB" sz="1400" dirty="0">
                <a:solidFill>
                  <a:srgbClr val="515355"/>
                </a:solidFill>
                <a:latin typeface="Helvetica Neue"/>
                <a:ea typeface="Helvetica Neue"/>
              </a:rPr>
              <a:t>J</a:t>
            </a:r>
            <a:r>
              <a:rPr lang="en-GB" sz="1400" dirty="0">
                <a:solidFill>
                  <a:srgbClr val="171D1A"/>
                </a:solidFill>
                <a:latin typeface="Helvetica Neue"/>
                <a:ea typeface="Helvetica Neue"/>
              </a:rPr>
              <a:t>inko Solar has been ranked in the </a:t>
            </a:r>
            <a:r>
              <a:rPr lang="en-GB" sz="1400" b="1" dirty="0">
                <a:solidFill>
                  <a:srgbClr val="171D1A"/>
                </a:solidFill>
                <a:latin typeface="Helvetica Neue"/>
                <a:ea typeface="Helvetica Neue"/>
              </a:rPr>
              <a:t>highest 'AAA' category in the Q2 2024 </a:t>
            </a:r>
            <a:r>
              <a:rPr lang="en-GB" sz="1400" dirty="0">
                <a:solidFill>
                  <a:srgbClr val="171D1A"/>
                </a:solidFill>
                <a:latin typeface="Helvetica Neue"/>
                <a:ea typeface="Helvetica Neue"/>
              </a:rPr>
              <a:t>release of PV-Tech’s </a:t>
            </a:r>
            <a:r>
              <a:rPr lang="en-GB" sz="1400" dirty="0" err="1">
                <a:solidFill>
                  <a:srgbClr val="171D1A"/>
                </a:solidFill>
                <a:latin typeface="Helvetica Neue"/>
                <a:ea typeface="Helvetica Neue"/>
              </a:rPr>
              <a:t>ModuleTech</a:t>
            </a:r>
            <a:r>
              <a:rPr lang="en-GB" sz="1400" dirty="0">
                <a:solidFill>
                  <a:srgbClr val="171D1A"/>
                </a:solidFill>
                <a:latin typeface="Helvetica Neue"/>
                <a:ea typeface="Helvetica Neue"/>
              </a:rPr>
              <a:t> bankability report.</a:t>
            </a:r>
            <a:endParaRPr lang="en-GB" sz="1400" dirty="0">
              <a:latin typeface="Helvetica Neue"/>
              <a:ea typeface="Helvetica Neue"/>
            </a:endParaRPr>
          </a:p>
        </p:txBody>
      </p:sp>
      <p:sp>
        <p:nvSpPr>
          <p:cNvPr id="112" name="Google Shape;112;p4"/>
          <p:cNvSpPr txBox="1">
            <a:spLocks noGrp="1"/>
          </p:cNvSpPr>
          <p:nvPr>
            <p:ph type="sldNum" idx="12"/>
          </p:nvPr>
        </p:nvSpPr>
        <p:spPr>
          <a:xfrm>
            <a:off x="8472458" y="470081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5153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fld>
            <a:endParaRPr sz="800">
              <a:solidFill>
                <a:srgbClr val="51535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 idx="4294967295"/>
          </p:nvPr>
        </p:nvSpPr>
        <p:spPr>
          <a:xfrm>
            <a:off x="403284" y="4690403"/>
            <a:ext cx="13776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800">
                <a:solidFill>
                  <a:srgbClr val="515355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www.jinkosolar.eu/ess</a:t>
            </a:r>
            <a:endParaRPr sz="800">
              <a:solidFill>
                <a:srgbClr val="51535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Google Shape;111;p4">
            <a:extLst>
              <a:ext uri="{FF2B5EF4-FFF2-40B4-BE49-F238E27FC236}">
                <a16:creationId xmlns:a16="http://schemas.microsoft.com/office/drawing/2014/main" id="{FCBCC2A8-9CEE-D05A-CD2F-1A826B19F64D}"/>
              </a:ext>
            </a:extLst>
          </p:cNvPr>
          <p:cNvSpPr txBox="1">
            <a:spLocks/>
          </p:cNvSpPr>
          <p:nvPr/>
        </p:nvSpPr>
        <p:spPr>
          <a:xfrm>
            <a:off x="388475" y="292625"/>
            <a:ext cx="14958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>
                <a:solidFill>
                  <a:srgbClr val="5153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Jinko ESS Europe</a:t>
            </a:r>
          </a:p>
        </p:txBody>
      </p:sp>
      <p:pic>
        <p:nvPicPr>
          <p:cNvPr id="5" name="Google Shape;59;p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DBD9C4D4-276F-CC9B-1EF6-B32771076B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938" b="16945"/>
          <a:stretch/>
        </p:blipFill>
        <p:spPr>
          <a:xfrm>
            <a:off x="7670346" y="194882"/>
            <a:ext cx="1283098" cy="47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white storage boxes on a green background&#10;&#10;Description automatically generated">
            <a:extLst>
              <a:ext uri="{FF2B5EF4-FFF2-40B4-BE49-F238E27FC236}">
                <a16:creationId xmlns:a16="http://schemas.microsoft.com/office/drawing/2014/main" id="{D5706873-1654-6C23-DD30-BB4CB3303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466" y="1194178"/>
            <a:ext cx="2698845" cy="33266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/>
          <p:nvPr/>
        </p:nvSpPr>
        <p:spPr>
          <a:xfrm flipH="1">
            <a:off x="5610300" y="3020200"/>
            <a:ext cx="3533700" cy="2123100"/>
          </a:xfrm>
          <a:prstGeom prst="cube">
            <a:avLst>
              <a:gd name="adj" fmla="val 37392"/>
            </a:avLst>
          </a:prstGeom>
          <a:solidFill>
            <a:srgbClr val="00B1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9"/>
          <p:cNvSpPr txBox="1">
            <a:spLocks noGrp="1"/>
          </p:cNvSpPr>
          <p:nvPr>
            <p:ph type="title" idx="4294967295"/>
          </p:nvPr>
        </p:nvSpPr>
        <p:spPr>
          <a:xfrm>
            <a:off x="420824" y="806552"/>
            <a:ext cx="82968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 dirty="0">
                <a:solidFill>
                  <a:srgbClr val="171D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Jinko ESS </a:t>
            </a:r>
            <a:endParaRPr b="1" dirty="0">
              <a:solidFill>
                <a:srgbClr val="171D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dirty="0">
                <a:solidFill>
                  <a:srgbClr val="171D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Energy Storage Systems</a:t>
            </a:r>
            <a:endParaRPr b="1" dirty="0">
              <a:solidFill>
                <a:srgbClr val="171D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87" name="Google Shape;487;p29"/>
          <p:cNvCxnSpPr/>
          <p:nvPr/>
        </p:nvCxnSpPr>
        <p:spPr>
          <a:xfrm>
            <a:off x="1538705" y="4315463"/>
            <a:ext cx="2072655" cy="8530"/>
          </a:xfrm>
          <a:prstGeom prst="straightConnector1">
            <a:avLst/>
          </a:prstGeom>
          <a:noFill/>
          <a:ln w="9525" cap="flat" cmpd="sng">
            <a:solidFill>
              <a:srgbClr val="171D1A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88" name="Google Shape;488;p29"/>
          <p:cNvSpPr/>
          <p:nvPr/>
        </p:nvSpPr>
        <p:spPr>
          <a:xfrm>
            <a:off x="1536511" y="4245539"/>
            <a:ext cx="78900" cy="78900"/>
          </a:xfrm>
          <a:prstGeom prst="ellipse">
            <a:avLst/>
          </a:prstGeom>
          <a:solidFill>
            <a:srgbClr val="2136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71D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9"/>
          <p:cNvSpPr txBox="1">
            <a:spLocks noGrp="1"/>
          </p:cNvSpPr>
          <p:nvPr>
            <p:ph type="title" idx="4294967295"/>
          </p:nvPr>
        </p:nvSpPr>
        <p:spPr>
          <a:xfrm>
            <a:off x="429703" y="4085136"/>
            <a:ext cx="1186531" cy="43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GB" sz="900" b="1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Residential Energy </a:t>
            </a:r>
            <a:endParaRPr lang="en-US" sz="900" b="1">
              <a:solidFill>
                <a:srgbClr val="171D1A"/>
              </a:solidFill>
              <a:latin typeface="Helvetica Neue"/>
              <a:ea typeface="Helvetica Neue"/>
              <a:cs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900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Storage Systems</a:t>
            </a:r>
            <a:endParaRPr sz="900" b="1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92" name="Google Shape;492;p29"/>
          <p:cNvCxnSpPr/>
          <p:nvPr/>
        </p:nvCxnSpPr>
        <p:spPr>
          <a:xfrm>
            <a:off x="1554050" y="2651050"/>
            <a:ext cx="4661700" cy="0"/>
          </a:xfrm>
          <a:prstGeom prst="straightConnector1">
            <a:avLst/>
          </a:prstGeom>
          <a:noFill/>
          <a:ln w="9525" cap="flat" cmpd="sng">
            <a:solidFill>
              <a:srgbClr val="171D1A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93" name="Google Shape;493;p29"/>
          <p:cNvSpPr/>
          <p:nvPr/>
        </p:nvSpPr>
        <p:spPr>
          <a:xfrm>
            <a:off x="1536511" y="2610161"/>
            <a:ext cx="78900" cy="78900"/>
          </a:xfrm>
          <a:prstGeom prst="ellipse">
            <a:avLst/>
          </a:prstGeom>
          <a:solidFill>
            <a:srgbClr val="2136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71D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4" name="Google Shape;494;p29"/>
          <p:cNvCxnSpPr/>
          <p:nvPr/>
        </p:nvCxnSpPr>
        <p:spPr>
          <a:xfrm>
            <a:off x="1554050" y="3506725"/>
            <a:ext cx="3332400" cy="0"/>
          </a:xfrm>
          <a:prstGeom prst="straightConnector1">
            <a:avLst/>
          </a:prstGeom>
          <a:noFill/>
          <a:ln w="9525" cap="flat" cmpd="sng">
            <a:solidFill>
              <a:srgbClr val="171D1A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95" name="Google Shape;495;p29"/>
          <p:cNvSpPr/>
          <p:nvPr/>
        </p:nvSpPr>
        <p:spPr>
          <a:xfrm>
            <a:off x="1536511" y="3465836"/>
            <a:ext cx="78900" cy="78900"/>
          </a:xfrm>
          <a:prstGeom prst="ellipse">
            <a:avLst/>
          </a:prstGeom>
          <a:solidFill>
            <a:srgbClr val="2136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71D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9"/>
          <p:cNvSpPr txBox="1">
            <a:spLocks noGrp="1"/>
          </p:cNvSpPr>
          <p:nvPr>
            <p:ph type="title" idx="4294967295"/>
          </p:nvPr>
        </p:nvSpPr>
        <p:spPr>
          <a:xfrm>
            <a:off x="420605" y="3095865"/>
            <a:ext cx="997020" cy="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900" b="1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SunGiga</a:t>
            </a:r>
            <a:endParaRPr sz="900" b="1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900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Commercial &amp; Industrial</a:t>
            </a:r>
            <a:endParaRPr sz="900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900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Storage System</a:t>
            </a:r>
            <a:endParaRPr sz="900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900" b="1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7" name="Google Shape;497;p29"/>
          <p:cNvSpPr txBox="1">
            <a:spLocks noGrp="1"/>
          </p:cNvSpPr>
          <p:nvPr>
            <p:ph type="title" idx="4294967295"/>
          </p:nvPr>
        </p:nvSpPr>
        <p:spPr>
          <a:xfrm>
            <a:off x="418955" y="2339385"/>
            <a:ext cx="10275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900" b="1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SunTera</a:t>
            </a:r>
            <a:endParaRPr sz="900" b="1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900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Utility Energy Storage System</a:t>
            </a:r>
            <a:endParaRPr sz="900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900" b="1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9" name="Google Shape;499;p29"/>
          <p:cNvSpPr/>
          <p:nvPr/>
        </p:nvSpPr>
        <p:spPr>
          <a:xfrm flipH="1">
            <a:off x="4463850" y="4374600"/>
            <a:ext cx="1948200" cy="768900"/>
          </a:xfrm>
          <a:prstGeom prst="cube">
            <a:avLst>
              <a:gd name="adj" fmla="val 37392"/>
            </a:avLst>
          </a:prstGeom>
          <a:solidFill>
            <a:srgbClr val="6CC2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9"/>
          <p:cNvSpPr/>
          <p:nvPr/>
        </p:nvSpPr>
        <p:spPr>
          <a:xfrm flipH="1">
            <a:off x="3503885" y="4374450"/>
            <a:ext cx="1345200" cy="768900"/>
          </a:xfrm>
          <a:prstGeom prst="cube">
            <a:avLst>
              <a:gd name="adj" fmla="val 37392"/>
            </a:avLst>
          </a:prstGeom>
          <a:solidFill>
            <a:srgbClr val="CCF5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p29"/>
          <p:cNvPicPr preferRelativeResize="0"/>
          <p:nvPr/>
        </p:nvPicPr>
        <p:blipFill rotWithShape="1">
          <a:blip r:embed="rId3">
            <a:alphaModFix/>
          </a:blip>
          <a:srcRect l="14835" r="14879" b="29498"/>
          <a:stretch/>
        </p:blipFill>
        <p:spPr>
          <a:xfrm>
            <a:off x="4824376" y="3027708"/>
            <a:ext cx="1208404" cy="172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9"/>
          <p:cNvPicPr preferRelativeResize="0"/>
          <p:nvPr/>
        </p:nvPicPr>
        <p:blipFill rotWithShape="1">
          <a:blip r:embed="rId4">
            <a:alphaModFix/>
          </a:blip>
          <a:srcRect l="5385" t="32304" b="2512"/>
          <a:stretch/>
        </p:blipFill>
        <p:spPr>
          <a:xfrm>
            <a:off x="4086372" y="3795380"/>
            <a:ext cx="370263" cy="1041401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29"/>
          <p:cNvSpPr txBox="1">
            <a:spLocks noGrp="1"/>
          </p:cNvSpPr>
          <p:nvPr>
            <p:ph type="sldNum" idx="12"/>
          </p:nvPr>
        </p:nvSpPr>
        <p:spPr>
          <a:xfrm>
            <a:off x="8472458" y="470081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5153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fld>
            <a:endParaRPr sz="800">
              <a:solidFill>
                <a:srgbClr val="51535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4" name="Google Shape;504;p29"/>
          <p:cNvSpPr txBox="1">
            <a:spLocks noGrp="1"/>
          </p:cNvSpPr>
          <p:nvPr>
            <p:ph type="title" idx="4294967295"/>
          </p:nvPr>
        </p:nvSpPr>
        <p:spPr>
          <a:xfrm>
            <a:off x="403284" y="4690403"/>
            <a:ext cx="13776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800">
                <a:solidFill>
                  <a:srgbClr val="515355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www.jinkosolar.eu/ess</a:t>
            </a:r>
            <a:endParaRPr sz="800">
              <a:solidFill>
                <a:srgbClr val="51535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 descr="A white container with doors and a black background&#10;&#10;Description automatically generated">
            <a:extLst>
              <a:ext uri="{FF2B5EF4-FFF2-40B4-BE49-F238E27FC236}">
                <a16:creationId xmlns:a16="http://schemas.microsoft.com/office/drawing/2014/main" id="{105F3E85-DF9F-63E5-E40A-0ABBAA84B3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7057" y="1344567"/>
            <a:ext cx="4092583" cy="2969698"/>
          </a:xfrm>
          <a:prstGeom prst="rect">
            <a:avLst/>
          </a:prstGeom>
        </p:spPr>
      </p:pic>
      <p:sp>
        <p:nvSpPr>
          <p:cNvPr id="4" name="Google Shape;111;p4">
            <a:extLst>
              <a:ext uri="{FF2B5EF4-FFF2-40B4-BE49-F238E27FC236}">
                <a16:creationId xmlns:a16="http://schemas.microsoft.com/office/drawing/2014/main" id="{7A603D0E-431D-7AA5-F26D-0066115EF50B}"/>
              </a:ext>
            </a:extLst>
          </p:cNvPr>
          <p:cNvSpPr txBox="1">
            <a:spLocks/>
          </p:cNvSpPr>
          <p:nvPr/>
        </p:nvSpPr>
        <p:spPr>
          <a:xfrm>
            <a:off x="388475" y="292625"/>
            <a:ext cx="14958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>
                <a:solidFill>
                  <a:srgbClr val="5153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Jinko ESS Europe</a:t>
            </a:r>
          </a:p>
        </p:txBody>
      </p:sp>
      <p:pic>
        <p:nvPicPr>
          <p:cNvPr id="5" name="Google Shape;59;p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065937E-4756-9637-0843-5FA3FD62E92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16938" b="16945"/>
          <a:stretch/>
        </p:blipFill>
        <p:spPr>
          <a:xfrm>
            <a:off x="7670346" y="194882"/>
            <a:ext cx="1283098" cy="47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502;p29" descr="A screen shot of a cell phone&#10;&#10;Description automatically generated">
            <a:extLst>
              <a:ext uri="{FF2B5EF4-FFF2-40B4-BE49-F238E27FC236}">
                <a16:creationId xmlns:a16="http://schemas.microsoft.com/office/drawing/2014/main" id="{759EEA27-C2C9-10E7-D9A0-535F45B3C1F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10419" t="1919" r="-1639" b="66059"/>
          <a:stretch/>
        </p:blipFill>
        <p:spPr>
          <a:xfrm>
            <a:off x="3503194" y="4078341"/>
            <a:ext cx="564467" cy="522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2e4e6fc9296_0_0"/>
          <p:cNvSpPr txBox="1">
            <a:spLocks noGrp="1"/>
          </p:cNvSpPr>
          <p:nvPr>
            <p:ph type="title" idx="4294967295"/>
          </p:nvPr>
        </p:nvSpPr>
        <p:spPr>
          <a:xfrm>
            <a:off x="402316" y="867248"/>
            <a:ext cx="42783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err="1">
                <a:solidFill>
                  <a:srgbClr val="20212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SunTera</a:t>
            </a:r>
            <a:r>
              <a:rPr lang="en-GB" b="1">
                <a:solidFill>
                  <a:srgbClr val="20212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5.01 MWh Utility </a:t>
            </a:r>
            <a:endParaRPr b="1">
              <a:solidFill>
                <a:srgbClr val="20212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>
                <a:solidFill>
                  <a:srgbClr val="20212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Scale Battery System</a:t>
            </a:r>
            <a:endParaRPr b="1">
              <a:solidFill>
                <a:srgbClr val="20212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0" name="Google Shape;980;g2e4e6fc9296_0_0"/>
          <p:cNvSpPr/>
          <p:nvPr/>
        </p:nvSpPr>
        <p:spPr>
          <a:xfrm>
            <a:off x="4878593" y="801130"/>
            <a:ext cx="1552500" cy="355800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1" name="Google Shape;981;g2e4e6fc9296_0_0"/>
          <p:cNvSpPr/>
          <p:nvPr/>
        </p:nvSpPr>
        <p:spPr>
          <a:xfrm>
            <a:off x="6339084" y="801130"/>
            <a:ext cx="1930800" cy="355800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DC &lt;1500V System​​</a:t>
            </a:r>
            <a:endParaRPr sz="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2" name="Google Shape;982;g2e4e6fc9296_0_0"/>
          <p:cNvSpPr/>
          <p:nvPr/>
        </p:nvSpPr>
        <p:spPr>
          <a:xfrm>
            <a:off x="4878600" y="1147215"/>
            <a:ext cx="1460700" cy="35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800" b="0" i="0" u="none" strike="noStrike" cap="none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Cell Type</a:t>
            </a:r>
            <a:endParaRPr sz="800" b="0" i="0" u="none" strike="noStrike" cap="none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3" name="Google Shape;983;g2e4e6fc9296_0_0"/>
          <p:cNvSpPr/>
          <p:nvPr/>
        </p:nvSpPr>
        <p:spPr>
          <a:xfrm>
            <a:off x="6339084" y="1147215"/>
            <a:ext cx="1930800" cy="35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800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Lithium Phosphate Prismatic</a:t>
            </a:r>
            <a:endParaRPr sz="800" b="0" i="0" u="none" strike="noStrike" cap="none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4" name="Google Shape;984;g2e4e6fc9296_0_0"/>
          <p:cNvSpPr/>
          <p:nvPr/>
        </p:nvSpPr>
        <p:spPr>
          <a:xfrm>
            <a:off x="4878600" y="1458215"/>
            <a:ext cx="1460700" cy="3558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800" b="0" i="0" u="none" strike="noStrike" cap="none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Normal capacity</a:t>
            </a:r>
            <a:endParaRPr sz="800" b="0" i="0" u="none" strike="noStrike" cap="none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5" name="Google Shape;985;g2e4e6fc9296_0_0"/>
          <p:cNvSpPr/>
          <p:nvPr/>
        </p:nvSpPr>
        <p:spPr>
          <a:xfrm>
            <a:off x="6339084" y="1458215"/>
            <a:ext cx="1930800" cy="3558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800" b="1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 MWh (2 hours optimized)</a:t>
            </a:r>
            <a:endParaRPr sz="800" b="0" i="0" u="none" strike="noStrike" cap="none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6" name="Google Shape;986;g2e4e6fc9296_0_0"/>
          <p:cNvSpPr/>
          <p:nvPr/>
        </p:nvSpPr>
        <p:spPr>
          <a:xfrm>
            <a:off x="4878600" y="1814018"/>
            <a:ext cx="1460700" cy="35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800" b="0" i="0" u="none" strike="noStrike" cap="none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Voltage range</a:t>
            </a:r>
            <a:endParaRPr sz="800" b="0" i="0" u="none" strike="noStrike" cap="none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7" name="Google Shape;987;g2e4e6fc9296_0_0"/>
          <p:cNvSpPr/>
          <p:nvPr/>
        </p:nvSpPr>
        <p:spPr>
          <a:xfrm>
            <a:off x="6339084" y="1814018"/>
            <a:ext cx="1930800" cy="35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1075V~1382V​</a:t>
            </a:r>
            <a:endParaRPr sz="80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8" name="Google Shape;988;g2e4e6fc9296_0_0"/>
          <p:cNvSpPr/>
          <p:nvPr/>
        </p:nvSpPr>
        <p:spPr>
          <a:xfrm>
            <a:off x="4878600" y="2125017"/>
            <a:ext cx="1460700" cy="3558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800" b="0" i="0" u="none" strike="noStrike" cap="none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Cooling concept</a:t>
            </a:r>
            <a:endParaRPr sz="800" b="0" i="0" u="none" strike="noStrike" cap="none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9" name="Google Shape;989;g2e4e6fc9296_0_0"/>
          <p:cNvSpPr/>
          <p:nvPr/>
        </p:nvSpPr>
        <p:spPr>
          <a:xfrm>
            <a:off x="6339084" y="2125017"/>
            <a:ext cx="1930800" cy="3558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800" b="0" i="0" u="none" strike="noStrike" cap="none">
                <a:solidFill>
                  <a:srgbClr val="171D1A"/>
                </a:solidFill>
                <a:highlight>
                  <a:srgbClr val="F2F2F2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Liquid Cooling​​</a:t>
            </a:r>
            <a:endParaRPr sz="800" b="0" i="0" u="none" strike="noStrike" cap="none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0" name="Google Shape;990;g2e4e6fc9296_0_0"/>
          <p:cNvSpPr/>
          <p:nvPr/>
        </p:nvSpPr>
        <p:spPr>
          <a:xfrm>
            <a:off x="4878600" y="2480822"/>
            <a:ext cx="1460700" cy="35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800" b="0" i="0" u="none" strike="noStrike" cap="none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altitude</a:t>
            </a:r>
            <a:endParaRPr sz="800" b="0" i="0" u="none" strike="noStrike" cap="none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1" name="Google Shape;991;g2e4e6fc9296_0_0"/>
          <p:cNvSpPr/>
          <p:nvPr/>
        </p:nvSpPr>
        <p:spPr>
          <a:xfrm>
            <a:off x="6339084" y="2480822"/>
            <a:ext cx="1930800" cy="35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800">
                <a:solidFill>
                  <a:schemeClr val="dk1"/>
                </a:solidFill>
                <a:ea typeface="Helvetica Neue"/>
                <a:sym typeface="Helvetica Neue"/>
              </a:rPr>
              <a:t>≤2000m / &lt;4000m (optional, derating)</a:t>
            </a:r>
            <a:endParaRPr lang="en-US">
              <a:solidFill>
                <a:schemeClr val="dk1"/>
              </a:solidFill>
            </a:endParaRPr>
          </a:p>
        </p:txBody>
      </p:sp>
      <p:sp>
        <p:nvSpPr>
          <p:cNvPr id="992" name="Google Shape;992;g2e4e6fc9296_0_0"/>
          <p:cNvSpPr/>
          <p:nvPr/>
        </p:nvSpPr>
        <p:spPr>
          <a:xfrm>
            <a:off x="4878600" y="2791821"/>
            <a:ext cx="1460700" cy="3558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800" b="0" i="0" u="none" strike="noStrike" cap="none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IP level</a:t>
            </a:r>
            <a:endParaRPr sz="800" b="0" i="0" u="none" strike="noStrike" cap="none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3" name="Google Shape;993;g2e4e6fc9296_0_0"/>
          <p:cNvSpPr/>
          <p:nvPr/>
        </p:nvSpPr>
        <p:spPr>
          <a:xfrm>
            <a:off x="6339084" y="2791821"/>
            <a:ext cx="1930800" cy="3558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800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IP55</a:t>
            </a:r>
            <a:endParaRPr sz="800" b="0" i="0" u="none" strike="noStrike" cap="none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4" name="Google Shape;994;g2e4e6fc9296_0_0"/>
          <p:cNvSpPr/>
          <p:nvPr/>
        </p:nvSpPr>
        <p:spPr>
          <a:xfrm>
            <a:off x="4878600" y="3147625"/>
            <a:ext cx="1460700" cy="35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800" b="0" i="0" u="none" strike="noStrike" cap="none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Fire safety</a:t>
            </a:r>
            <a:endParaRPr sz="800" b="0" i="0" u="none" strike="noStrike" cap="none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5" name="Google Shape;995;g2e4e6fc9296_0_0"/>
          <p:cNvSpPr/>
          <p:nvPr/>
        </p:nvSpPr>
        <p:spPr>
          <a:xfrm>
            <a:off x="6339084" y="3147624"/>
            <a:ext cx="1930800" cy="35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800" b="0" i="0" u="none" strike="noStrike" cap="none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Aerosols /Novec 1230 </a:t>
            </a:r>
            <a:r>
              <a:rPr lang="en-GB" sz="800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 Dry pipe</a:t>
            </a:r>
            <a:endParaRPr sz="800" b="0" i="0" u="none" strike="noStrike" cap="none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6" name="Google Shape;996;g2e4e6fc9296_0_0"/>
          <p:cNvSpPr/>
          <p:nvPr/>
        </p:nvSpPr>
        <p:spPr>
          <a:xfrm>
            <a:off x="4878600" y="3874382"/>
            <a:ext cx="1460700" cy="35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800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Dimensional footprint</a:t>
            </a:r>
            <a:endParaRPr sz="800" b="0" i="0" u="none" strike="noStrike" cap="none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7" name="Google Shape;997;g2e4e6fc9296_0_0"/>
          <p:cNvSpPr/>
          <p:nvPr/>
        </p:nvSpPr>
        <p:spPr>
          <a:xfrm>
            <a:off x="6339084" y="3874382"/>
            <a:ext cx="1930800" cy="35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800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 feet (6 meter) container</a:t>
            </a:r>
            <a:endParaRPr sz="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8" name="Google Shape;998;g2e4e6fc9296_0_0"/>
          <p:cNvSpPr/>
          <p:nvPr/>
        </p:nvSpPr>
        <p:spPr>
          <a:xfrm>
            <a:off x="4878600" y="4230187"/>
            <a:ext cx="1460700" cy="3558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800" b="0" i="0" u="none" strike="noStrike" cap="none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Weight</a:t>
            </a:r>
            <a:endParaRPr sz="800" b="0" i="0" u="none" strike="noStrike" cap="none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0" name="Google Shape;1000;g2e4e6fc9296_0_0"/>
          <p:cNvSpPr/>
          <p:nvPr/>
        </p:nvSpPr>
        <p:spPr>
          <a:xfrm>
            <a:off x="6339088" y="4230187"/>
            <a:ext cx="1930800" cy="3558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800" b="0" i="0" u="none" strike="noStrike" cap="none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≈</a:t>
            </a:r>
            <a:r>
              <a:rPr lang="en-GB" sz="800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42000kg</a:t>
            </a:r>
            <a:r>
              <a:rPr lang="en-GB" sz="800" b="0" i="0" u="none" strike="noStrike" cap="none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​</a:t>
            </a:r>
            <a:endParaRPr sz="800" b="0" i="0" u="none" strike="noStrike" cap="none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1" name="Google Shape;1001;g2e4e6fc9296_0_0"/>
          <p:cNvSpPr/>
          <p:nvPr/>
        </p:nvSpPr>
        <p:spPr>
          <a:xfrm>
            <a:off x="4878600" y="3516389"/>
            <a:ext cx="1460700" cy="3558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800" b="0" i="0" u="none" strike="noStrike" cap="none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Anticorrosion grade</a:t>
            </a:r>
            <a:endParaRPr sz="800" b="0" i="0" u="none" strike="noStrike" cap="none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2" name="Google Shape;1002;g2e4e6fc9296_0_0"/>
          <p:cNvSpPr/>
          <p:nvPr/>
        </p:nvSpPr>
        <p:spPr>
          <a:xfrm>
            <a:off x="6339084" y="3516389"/>
            <a:ext cx="1930800" cy="3558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800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 to </a:t>
            </a:r>
            <a:r>
              <a:rPr lang="en-GB" sz="800" b="0" i="0" u="none" strike="noStrike" cap="none">
                <a:solidFill>
                  <a:srgbClr val="171D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C5</a:t>
            </a:r>
            <a:endParaRPr sz="800" b="0" i="0" u="none" strike="noStrike" cap="none">
              <a:solidFill>
                <a:srgbClr val="171D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4" name="Google Shape;1004;g2e4e6fc9296_0_0"/>
          <p:cNvSpPr txBox="1">
            <a:spLocks noGrp="1"/>
          </p:cNvSpPr>
          <p:nvPr>
            <p:ph type="sldNum" idx="12"/>
          </p:nvPr>
        </p:nvSpPr>
        <p:spPr>
          <a:xfrm>
            <a:off x="8472458" y="470081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5153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fld>
            <a:endParaRPr sz="800">
              <a:solidFill>
                <a:srgbClr val="51535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5" name="Google Shape;1005;g2e4e6fc9296_0_0"/>
          <p:cNvSpPr txBox="1">
            <a:spLocks noGrp="1"/>
          </p:cNvSpPr>
          <p:nvPr>
            <p:ph type="title" idx="4294967295"/>
          </p:nvPr>
        </p:nvSpPr>
        <p:spPr>
          <a:xfrm>
            <a:off x="403284" y="4690403"/>
            <a:ext cx="13776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800">
                <a:solidFill>
                  <a:srgbClr val="515355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www.jinkosolar.eu/ess</a:t>
            </a:r>
            <a:endParaRPr sz="800">
              <a:solidFill>
                <a:srgbClr val="51535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06" name="Google Shape;1006;g2e4e6fc9296_0_0"/>
          <p:cNvPicPr preferRelativeResize="0"/>
          <p:nvPr/>
        </p:nvPicPr>
        <p:blipFill rotWithShape="1">
          <a:blip r:embed="rId4">
            <a:alphaModFix/>
          </a:blip>
          <a:srcRect l="5988" t="5009" r="2102" b="14183"/>
          <a:stretch/>
        </p:blipFill>
        <p:spPr>
          <a:xfrm>
            <a:off x="404588" y="2027276"/>
            <a:ext cx="3932185" cy="2420595"/>
          </a:xfrm>
          <a:prstGeom prst="rect">
            <a:avLst/>
          </a:prstGeom>
          <a:solidFill>
            <a:srgbClr val="F1F1F1"/>
          </a:solidFill>
          <a:ln>
            <a:noFill/>
          </a:ln>
        </p:spPr>
      </p:pic>
      <p:sp>
        <p:nvSpPr>
          <p:cNvPr id="3" name="Google Shape;111;p4">
            <a:extLst>
              <a:ext uri="{FF2B5EF4-FFF2-40B4-BE49-F238E27FC236}">
                <a16:creationId xmlns:a16="http://schemas.microsoft.com/office/drawing/2014/main" id="{1438BFCE-8782-FD60-6D05-25CD69E94D73}"/>
              </a:ext>
            </a:extLst>
          </p:cNvPr>
          <p:cNvSpPr txBox="1">
            <a:spLocks/>
          </p:cNvSpPr>
          <p:nvPr/>
        </p:nvSpPr>
        <p:spPr>
          <a:xfrm>
            <a:off x="388475" y="292625"/>
            <a:ext cx="14958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>
                <a:solidFill>
                  <a:srgbClr val="5153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Jinko ESS Europe</a:t>
            </a:r>
          </a:p>
        </p:txBody>
      </p:sp>
      <p:pic>
        <p:nvPicPr>
          <p:cNvPr id="4" name="Google Shape;59;p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67379B65-255D-4E24-72B7-C08A40AFB4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6938" b="16945"/>
          <a:stretch/>
        </p:blipFill>
        <p:spPr>
          <a:xfrm>
            <a:off x="7670346" y="194882"/>
            <a:ext cx="1283098" cy="47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2e4e6fc9296_0_0"/>
          <p:cNvSpPr txBox="1">
            <a:spLocks noGrp="1"/>
          </p:cNvSpPr>
          <p:nvPr>
            <p:ph type="sldNum" idx="12"/>
          </p:nvPr>
        </p:nvSpPr>
        <p:spPr>
          <a:xfrm>
            <a:off x="8472458" y="470081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5153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fld>
            <a:endParaRPr sz="800">
              <a:solidFill>
                <a:srgbClr val="51535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5" name="Google Shape;1005;g2e4e6fc9296_0_0"/>
          <p:cNvSpPr txBox="1">
            <a:spLocks noGrp="1"/>
          </p:cNvSpPr>
          <p:nvPr>
            <p:ph type="title" idx="4294967295"/>
          </p:nvPr>
        </p:nvSpPr>
        <p:spPr>
          <a:xfrm>
            <a:off x="403284" y="4690403"/>
            <a:ext cx="13776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800">
                <a:solidFill>
                  <a:srgbClr val="515355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www.jinkosolar.eu/ess</a:t>
            </a:r>
            <a:endParaRPr sz="800">
              <a:solidFill>
                <a:srgbClr val="51535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979;g2e4e6fc9296_0_0">
            <a:extLst>
              <a:ext uri="{FF2B5EF4-FFF2-40B4-BE49-F238E27FC236}">
                <a16:creationId xmlns:a16="http://schemas.microsoft.com/office/drawing/2014/main" id="{52D08704-6D95-8547-D356-F0F4F2596C8E}"/>
              </a:ext>
            </a:extLst>
          </p:cNvPr>
          <p:cNvSpPr txBox="1">
            <a:spLocks/>
          </p:cNvSpPr>
          <p:nvPr/>
        </p:nvSpPr>
        <p:spPr>
          <a:xfrm>
            <a:off x="388475" y="662386"/>
            <a:ext cx="6057498" cy="72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>
                <a:solidFill>
                  <a:srgbClr val="202124"/>
                </a:solidFill>
                <a:latin typeface="Century Gothic"/>
                <a:ea typeface="Century Gothic"/>
                <a:cs typeface="Century Gothic"/>
              </a:rPr>
              <a:t>European Focused Service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1FCDFF-EF98-3E6C-8707-AB8F3BEEF544}"/>
              </a:ext>
            </a:extLst>
          </p:cNvPr>
          <p:cNvSpPr txBox="1"/>
          <p:nvPr/>
        </p:nvSpPr>
        <p:spPr>
          <a:xfrm>
            <a:off x="403284" y="1432935"/>
            <a:ext cx="8145493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  <a:latin typeface="Helvetica Neue"/>
              </a:rPr>
              <a:t>Delivery Complete Storage Solution</a:t>
            </a:r>
            <a:endParaRPr lang="en-US" sz="1200" dirty="0">
              <a:latin typeface="Helvetica Neue"/>
            </a:endParaRPr>
          </a:p>
          <a:p>
            <a:r>
              <a:rPr lang="en-US" sz="1200" dirty="0">
                <a:latin typeface="Helvetica Neue"/>
              </a:rPr>
              <a:t>Including </a:t>
            </a:r>
            <a:r>
              <a:rPr lang="en-US" sz="1200" u="sng" dirty="0">
                <a:latin typeface="Helvetica Neue"/>
              </a:rPr>
              <a:t>engineering, supply, delivery, commissioning, After-Sales Support, Service &amp; Maintenance</a:t>
            </a:r>
            <a:r>
              <a:rPr lang="en-US" sz="1200" dirty="0">
                <a:latin typeface="Helvetica Neue"/>
              </a:rPr>
              <a:t> of </a:t>
            </a:r>
            <a:r>
              <a:rPr lang="en-US" sz="1200" b="1" dirty="0">
                <a:latin typeface="Helvetica Neue"/>
              </a:rPr>
              <a:t>BESS, PCS (Power Conversion System), MV Skid transformer and EMS (Energy Management System). </a:t>
            </a:r>
            <a:r>
              <a:rPr lang="en-US" sz="1200" b="1" i="1" dirty="0">
                <a:solidFill>
                  <a:srgbClr val="00B050"/>
                </a:solidFill>
                <a:latin typeface="Helvetica Neue"/>
              </a:rPr>
              <a:t>Customized Solution. </a:t>
            </a:r>
          </a:p>
          <a:p>
            <a:endParaRPr lang="en-US" sz="1200" b="1">
              <a:latin typeface="Helvetica Neue" panose="020B0604020202020204" charset="0"/>
            </a:endParaRPr>
          </a:p>
          <a:p>
            <a:r>
              <a:rPr lang="en-US" sz="1200" b="1" dirty="0">
                <a:solidFill>
                  <a:srgbClr val="00B050"/>
                </a:solidFill>
                <a:latin typeface="Helvetica Neue"/>
              </a:rPr>
              <a:t>Full lifecycle support</a:t>
            </a:r>
            <a:endParaRPr lang="en-US" sz="1200" b="1" dirty="0">
              <a:latin typeface="Helvetica Neue"/>
            </a:endParaRPr>
          </a:p>
          <a:p>
            <a:r>
              <a:rPr lang="en-US" sz="1200" dirty="0">
                <a:latin typeface="Helvetica Neue"/>
              </a:rPr>
              <a:t>In-house Technical Engineering team for commissioning and optimizing system performance. </a:t>
            </a:r>
          </a:p>
          <a:p>
            <a:r>
              <a:rPr lang="en-US" sz="1200" dirty="0">
                <a:latin typeface="Helvetica Neue"/>
              </a:rPr>
              <a:t>Product specific training and engineering support provided to clients. </a:t>
            </a:r>
          </a:p>
          <a:p>
            <a:r>
              <a:rPr lang="en-US" sz="1200" dirty="0">
                <a:latin typeface="Helvetica Neue"/>
              </a:rPr>
              <a:t>Customizable Service &amp; Maintenance plans tailored to the project.</a:t>
            </a:r>
          </a:p>
          <a:p>
            <a:endParaRPr lang="en-US" sz="1200">
              <a:latin typeface="Helvetica Neue" panose="020B0604020202020204" charset="0"/>
            </a:endParaRPr>
          </a:p>
          <a:p>
            <a:r>
              <a:rPr lang="en-US" sz="1200" b="1" dirty="0">
                <a:solidFill>
                  <a:srgbClr val="00B050"/>
                </a:solidFill>
                <a:latin typeface="Helvetica Neue"/>
              </a:rPr>
              <a:t>Warehouses</a:t>
            </a:r>
            <a:endParaRPr lang="en-US" sz="1200" dirty="0">
              <a:latin typeface="Helvetica Neue"/>
            </a:endParaRPr>
          </a:p>
          <a:p>
            <a:r>
              <a:rPr lang="en-US" sz="1200" dirty="0">
                <a:latin typeface="Helvetica Neue"/>
              </a:rPr>
              <a:t>Distributed across Europe to cut down on delivery times when it matters most.</a:t>
            </a:r>
          </a:p>
          <a:p>
            <a:r>
              <a:rPr lang="en-US" sz="1200" dirty="0">
                <a:latin typeface="Helvetica Neue"/>
              </a:rPr>
              <a:t>Spare parts and batteries stored locally.</a:t>
            </a:r>
          </a:p>
          <a:p>
            <a:endParaRPr lang="en-US" sz="1200">
              <a:latin typeface="Helvetica Neue" panose="020B0604020202020204" charset="0"/>
            </a:endParaRPr>
          </a:p>
          <a:p>
            <a:r>
              <a:rPr lang="en-US" sz="1200" b="1" dirty="0">
                <a:solidFill>
                  <a:srgbClr val="00B050"/>
                </a:solidFill>
                <a:latin typeface="Helvetica Neue"/>
              </a:rPr>
              <a:t>Logistics</a:t>
            </a:r>
            <a:endParaRPr lang="en-US" sz="1200" dirty="0">
              <a:latin typeface="Helvetica Neue"/>
            </a:endParaRPr>
          </a:p>
          <a:p>
            <a:r>
              <a:rPr lang="en-US" sz="1200" dirty="0">
                <a:latin typeface="Helvetica Neue"/>
              </a:rPr>
              <a:t>European based logistics team working hand in hand with customers to streamline operations.</a:t>
            </a:r>
          </a:p>
        </p:txBody>
      </p:sp>
      <p:sp>
        <p:nvSpPr>
          <p:cNvPr id="3" name="Google Shape;111;p4">
            <a:extLst>
              <a:ext uri="{FF2B5EF4-FFF2-40B4-BE49-F238E27FC236}">
                <a16:creationId xmlns:a16="http://schemas.microsoft.com/office/drawing/2014/main" id="{3C1D805B-7512-4CB3-9203-ED200B74E83A}"/>
              </a:ext>
            </a:extLst>
          </p:cNvPr>
          <p:cNvSpPr txBox="1">
            <a:spLocks/>
          </p:cNvSpPr>
          <p:nvPr/>
        </p:nvSpPr>
        <p:spPr>
          <a:xfrm>
            <a:off x="388475" y="292625"/>
            <a:ext cx="14958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>
                <a:solidFill>
                  <a:srgbClr val="5153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Jinko ESS Europe</a:t>
            </a:r>
          </a:p>
        </p:txBody>
      </p:sp>
      <p:pic>
        <p:nvPicPr>
          <p:cNvPr id="4" name="Google Shape;59;p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7AEF0599-0463-1118-E895-ABF977BBCF1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938" b="16945"/>
          <a:stretch/>
        </p:blipFill>
        <p:spPr>
          <a:xfrm>
            <a:off x="7670346" y="194882"/>
            <a:ext cx="1283098" cy="476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84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p93"/>
          <p:cNvSpPr txBox="1">
            <a:spLocks noGrp="1"/>
          </p:cNvSpPr>
          <p:nvPr>
            <p:ph type="title" idx="4294967295"/>
          </p:nvPr>
        </p:nvSpPr>
        <p:spPr>
          <a:xfrm>
            <a:off x="380955" y="692191"/>
            <a:ext cx="3940200" cy="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4000">
                <a:solidFill>
                  <a:srgbClr val="171D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 for your attention</a:t>
            </a:r>
            <a:endParaRPr lang="en-US" sz="4000">
              <a:solidFill>
                <a:srgbClr val="171D1A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1973" name="Google Shape;1973;p93"/>
          <p:cNvSpPr txBox="1">
            <a:spLocks noGrp="1"/>
          </p:cNvSpPr>
          <p:nvPr>
            <p:ph type="title" idx="4294967295"/>
          </p:nvPr>
        </p:nvSpPr>
        <p:spPr>
          <a:xfrm>
            <a:off x="444455" y="2348140"/>
            <a:ext cx="41835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900" b="1">
                <a:latin typeface="Helvetica Neue"/>
                <a:ea typeface="Helvetica Neue"/>
                <a:cs typeface="Helvetica Neue"/>
                <a:sym typeface="Helvetica Neue"/>
              </a:rPr>
              <a:t>For any questions, clarifications or other </a:t>
            </a:r>
            <a:r>
              <a:rPr lang="en-GB" sz="900" b="1" err="1">
                <a:latin typeface="Helvetica Neue"/>
                <a:ea typeface="Helvetica Neue"/>
                <a:cs typeface="Helvetica Neue"/>
                <a:sym typeface="Helvetica Neue"/>
              </a:rPr>
              <a:t>informations</a:t>
            </a:r>
            <a:r>
              <a:rPr lang="en-GB" sz="900" b="1">
                <a:latin typeface="Helvetica Neue"/>
                <a:ea typeface="Helvetica Neue"/>
                <a:cs typeface="Helvetica Neue"/>
                <a:sym typeface="Helvetica Neue"/>
              </a:rPr>
              <a:t>, </a:t>
            </a:r>
            <a:endParaRPr lang="en-US" sz="900" b="1">
              <a:latin typeface="Helvetica Neue"/>
              <a:ea typeface="Helvetica Neue"/>
              <a:cs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900" b="1">
                <a:latin typeface="Helvetica Neue"/>
                <a:ea typeface="Helvetica Neue"/>
                <a:cs typeface="Helvetica Neue"/>
                <a:sym typeface="Helvetica Neue"/>
              </a:rPr>
              <a:t>please contact:</a:t>
            </a:r>
            <a:endParaRPr sz="900" b="1">
              <a:latin typeface="Helvetica Neue"/>
              <a:ea typeface="Helvetica Neue"/>
              <a:cs typeface="Helvetica Neue"/>
            </a:endParaRPr>
          </a:p>
          <a:p>
            <a:br>
              <a:rPr lang="en-US" sz="900">
                <a:latin typeface="Helvetica Neue"/>
                <a:ea typeface="Helvetica Neue"/>
                <a:cs typeface="Helvetica Neue"/>
              </a:rPr>
            </a:br>
            <a:r>
              <a:rPr lang="en-US" sz="900">
                <a:latin typeface="Helvetica Neue"/>
                <a:ea typeface="Helvetica Neue"/>
                <a:cs typeface="Helvetica Neue"/>
              </a:rPr>
              <a:t>For utility &amp; industry storage</a:t>
            </a:r>
            <a:br>
              <a:rPr lang="en-US" sz="900">
                <a:latin typeface="Helvetica Neue"/>
                <a:ea typeface="Helvetica Neue"/>
                <a:cs typeface="Helvetica Neue"/>
              </a:rPr>
            </a:br>
            <a:endParaRPr sz="900">
              <a:latin typeface="Helvetica Neue"/>
              <a:ea typeface="Helvetica Neue"/>
              <a:cs typeface="Helvetica Neue"/>
            </a:endParaRPr>
          </a:p>
          <a:p>
            <a:r>
              <a:rPr lang="en-GB" sz="900">
                <a:latin typeface="Helvetica Neue"/>
                <a:ea typeface="Helvetica Neue"/>
                <a:sym typeface="Helvetica Neue"/>
                <a:hlinkClick r:id="rId3"/>
              </a:rPr>
              <a:t>bess.eu@jinkosolar.com</a:t>
            </a:r>
            <a:br>
              <a:rPr lang="en-GB" sz="900">
                <a:latin typeface="Helvetica Neue"/>
                <a:ea typeface="Helvetica Neue"/>
              </a:rPr>
            </a:br>
            <a:br>
              <a:rPr lang="en-GB" sz="900">
                <a:latin typeface="Helvetica Neue"/>
              </a:rPr>
            </a:br>
            <a:br>
              <a:rPr lang="en-GB" sz="900">
                <a:latin typeface="Helvetica Neue"/>
              </a:rPr>
            </a:br>
            <a:r>
              <a:rPr lang="en-GB" sz="900" b="1">
                <a:latin typeface="Helvetica Neue"/>
              </a:rPr>
              <a:t>Presenter: </a:t>
            </a:r>
            <a:br>
              <a:rPr lang="en-GB" sz="900">
                <a:latin typeface="Helvetica Neue"/>
              </a:rPr>
            </a:br>
            <a:br>
              <a:rPr lang="en-GB" sz="900">
                <a:latin typeface="Helvetica Neue"/>
              </a:rPr>
            </a:br>
            <a:r>
              <a:rPr lang="en-GB" sz="900">
                <a:latin typeface="Helvetica Neue"/>
              </a:rPr>
              <a:t>Lawrie Wilson</a:t>
            </a:r>
            <a:br>
              <a:rPr lang="en-GB" sz="900">
                <a:latin typeface="Helvetica Neue"/>
              </a:rPr>
            </a:br>
            <a:br>
              <a:rPr lang="en-GB" sz="900">
                <a:latin typeface="Helvetica Neue"/>
              </a:rPr>
            </a:br>
            <a:r>
              <a:rPr lang="en-GB" sz="900">
                <a:latin typeface="Helvetica Neue"/>
              </a:rPr>
              <a:t>European Sales Manager BESS </a:t>
            </a:r>
            <a:br>
              <a:rPr lang="en-GB" sz="900">
                <a:latin typeface="Helvetica Neue"/>
              </a:rPr>
            </a:br>
            <a:br>
              <a:rPr lang="en-GB" sz="900">
                <a:latin typeface="Helvetica Neue"/>
              </a:rPr>
            </a:br>
            <a:r>
              <a:rPr lang="en-GB" sz="900">
                <a:latin typeface="Helvetica Neue"/>
                <a:hlinkClick r:id="rId4"/>
              </a:rPr>
              <a:t>lawrie.wilson@jinkosolar.com</a:t>
            </a:r>
            <a:br>
              <a:rPr lang="en-GB" sz="900">
                <a:latin typeface="Helvetica Neue"/>
              </a:rPr>
            </a:br>
            <a:br>
              <a:rPr lang="en-GB" sz="900">
                <a:latin typeface="Helvetica Neue"/>
              </a:rPr>
            </a:br>
            <a:br>
              <a:rPr lang="en-GB" sz="800"/>
            </a:br>
            <a:endParaRPr lang="en-GB" sz="800">
              <a:ea typeface="Helvetica Neue"/>
            </a:endParaRPr>
          </a:p>
        </p:txBody>
      </p:sp>
      <p:sp>
        <p:nvSpPr>
          <p:cNvPr id="1974" name="Google Shape;1974;p93"/>
          <p:cNvSpPr txBox="1">
            <a:spLocks noGrp="1"/>
          </p:cNvSpPr>
          <p:nvPr>
            <p:ph type="title" idx="4294967295"/>
          </p:nvPr>
        </p:nvSpPr>
        <p:spPr>
          <a:xfrm>
            <a:off x="7657300" y="292625"/>
            <a:ext cx="10671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700">
                <a:solidFill>
                  <a:srgbClr val="171D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Updated April 2024</a:t>
            </a:r>
            <a:endParaRPr sz="700">
              <a:solidFill>
                <a:srgbClr val="171D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75" name="Google Shape;1975;p93"/>
          <p:cNvPicPr preferRelativeResize="0"/>
          <p:nvPr/>
        </p:nvPicPr>
        <p:blipFill rotWithShape="1">
          <a:blip r:embed="rId5">
            <a:alphaModFix/>
          </a:blip>
          <a:srcRect l="4914" r="4913"/>
          <a:stretch/>
        </p:blipFill>
        <p:spPr>
          <a:xfrm>
            <a:off x="5270300" y="0"/>
            <a:ext cx="3873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7" name="Google Shape;1977;p93"/>
          <p:cNvSpPr txBox="1">
            <a:spLocks noGrp="1"/>
          </p:cNvSpPr>
          <p:nvPr>
            <p:ph type="sldNum" idx="12"/>
          </p:nvPr>
        </p:nvSpPr>
        <p:spPr>
          <a:xfrm>
            <a:off x="8472458" y="470081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fld>
            <a:endParaRPr sz="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8" name="Google Shape;1978;p93"/>
          <p:cNvSpPr txBox="1">
            <a:spLocks noGrp="1"/>
          </p:cNvSpPr>
          <p:nvPr>
            <p:ph type="title" idx="4294967295"/>
          </p:nvPr>
        </p:nvSpPr>
        <p:spPr>
          <a:xfrm>
            <a:off x="403284" y="4690403"/>
            <a:ext cx="13776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800">
                <a:solidFill>
                  <a:srgbClr val="515355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www.jinkosolar.eu/ess</a:t>
            </a:r>
            <a:endParaRPr sz="800">
              <a:solidFill>
                <a:srgbClr val="51535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Google Shape;111;p4">
            <a:extLst>
              <a:ext uri="{FF2B5EF4-FFF2-40B4-BE49-F238E27FC236}">
                <a16:creationId xmlns:a16="http://schemas.microsoft.com/office/drawing/2014/main" id="{486F949A-CB9B-BEB4-1D06-E3B4748AB5CD}"/>
              </a:ext>
            </a:extLst>
          </p:cNvPr>
          <p:cNvSpPr txBox="1">
            <a:spLocks/>
          </p:cNvSpPr>
          <p:nvPr/>
        </p:nvSpPr>
        <p:spPr>
          <a:xfrm>
            <a:off x="388475" y="292625"/>
            <a:ext cx="14958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>
                <a:solidFill>
                  <a:srgbClr val="5153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Jinko ESS Europe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B31CD66F39F478B9CC25C6B4D65AC" ma:contentTypeVersion="16" ma:contentTypeDescription="Create a new document." ma:contentTypeScope="" ma:versionID="2200069c51b466ae0d4990e581ab6a17">
  <xsd:schema xmlns:xsd="http://www.w3.org/2001/XMLSchema" xmlns:xs="http://www.w3.org/2001/XMLSchema" xmlns:p="http://schemas.microsoft.com/office/2006/metadata/properties" xmlns:ns2="e71d9faa-1e8e-418d-aa37-7b4df62931ea" xmlns:ns3="e134c1a6-31d9-4823-bf7a-fd86a0771d67" targetNamespace="http://schemas.microsoft.com/office/2006/metadata/properties" ma:root="true" ma:fieldsID="99c84ce548ca564921e5c9e8d632092e" ns2:_="" ns3:_="">
    <xsd:import namespace="e71d9faa-1e8e-418d-aa37-7b4df62931ea"/>
    <xsd:import namespace="e134c1a6-31d9-4823-bf7a-fd86a0771d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d9faa-1e8e-418d-aa37-7b4df62931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52d9a-710b-4b4a-bc07-cbfdff5bf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4c1a6-31d9-4823-bf7a-fd86a0771d6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ee6c583-e097-43fe-afd1-0e09fb7cbe4b}" ma:internalName="TaxCatchAll" ma:showField="CatchAllData" ma:web="e134c1a6-31d9-4823-bf7a-fd86a0771d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34c1a6-31d9-4823-bf7a-fd86a0771d67" xsi:nil="true"/>
    <lcf76f155ced4ddcb4097134ff3c332f xmlns="e71d9faa-1e8e-418d-aa37-7b4df62931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661F58-8A5E-4028-989A-3DCC320F891D}">
  <ds:schemaRefs>
    <ds:schemaRef ds:uri="e134c1a6-31d9-4823-bf7a-fd86a0771d67"/>
    <ds:schemaRef ds:uri="e71d9faa-1e8e-418d-aa37-7b4df62931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815ADDD-A4A4-4925-967B-36CE946C41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5A7E39-2615-46AA-BA68-414CFFC08569}">
  <ds:schemaRefs>
    <ds:schemaRef ds:uri="e134c1a6-31d9-4823-bf7a-fd86a0771d67"/>
    <ds:schemaRef ds:uri="e71d9faa-1e8e-418d-aa37-7b4df62931e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6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Simple Light</vt:lpstr>
      <vt:lpstr>About Jinko ESS</vt:lpstr>
      <vt:lpstr>About Jinko ESS</vt:lpstr>
      <vt:lpstr>Jinko ESS  Energy Storage Systems</vt:lpstr>
      <vt:lpstr>SunTera 5.01 MWh Utility  Scale Battery System</vt:lpstr>
      <vt:lpstr>www.jinkosolar.eu/ess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JinKo ESS Europe</dc:title>
  <dc:creator>antonia.gutmann</dc:creator>
  <cp:revision>21</cp:revision>
  <dcterms:modified xsi:type="dcterms:W3CDTF">2024-10-24T10:24:07Z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0x010100C15B31CD66F39F478B9CC25C6B4D65AC</vt:lpwstr>
  </property>
  <property fmtid="{D5CDD505-2E9C-101B-9397-08002B2CF9AE}" pid="3" name="MediaServiceImageTags">
    <vt:lpwstr/>
  </property>
</Properties>
</file>