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8" r:id="rId1"/>
    <p:sldMasterId id="2147483943" r:id="rId2"/>
    <p:sldMasterId id="2147483903" r:id="rId3"/>
  </p:sldMasterIdLst>
  <p:notesMasterIdLst>
    <p:notesMasterId r:id="rId18"/>
  </p:notesMasterIdLst>
  <p:handoutMasterIdLst>
    <p:handoutMasterId r:id="rId19"/>
  </p:handoutMasterIdLst>
  <p:sldIdLst>
    <p:sldId id="338" r:id="rId4"/>
    <p:sldId id="2147483347" r:id="rId5"/>
    <p:sldId id="2147483514" r:id="rId6"/>
    <p:sldId id="303" r:id="rId7"/>
    <p:sldId id="2147483515" r:id="rId8"/>
    <p:sldId id="2147483517" r:id="rId9"/>
    <p:sldId id="2147483518" r:id="rId10"/>
    <p:sldId id="2147483522" r:id="rId11"/>
    <p:sldId id="2147483523" r:id="rId12"/>
    <p:sldId id="2147483524" r:id="rId13"/>
    <p:sldId id="2147476877" r:id="rId14"/>
    <p:sldId id="2147483528" r:id="rId15"/>
    <p:sldId id="2147483526" r:id="rId16"/>
    <p:sldId id="2147483527" r:id="rId17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_Image version" id="{E8D0D622-F6C6-F44A-B365-B4A5FF6195C2}">
          <p14:sldIdLst>
            <p14:sldId id="338"/>
            <p14:sldId id="2147483347"/>
            <p14:sldId id="2147483514"/>
            <p14:sldId id="303"/>
            <p14:sldId id="2147483515"/>
            <p14:sldId id="2147483517"/>
            <p14:sldId id="2147483518"/>
          </p14:sldIdLst>
        </p14:section>
        <p14:section name="Contents page" id="{9D221634-295C-7843-AF5C-A0CB4F229241}">
          <p14:sldIdLst>
            <p14:sldId id="2147483522"/>
            <p14:sldId id="2147483523"/>
            <p14:sldId id="2147483524"/>
            <p14:sldId id="2147476877"/>
            <p14:sldId id="2147483528"/>
            <p14:sldId id="2147483526"/>
            <p14:sldId id="2147483527"/>
          </p14:sldIdLst>
        </p14:section>
        <p14:section name="Chapter page" id="{FD05EE94-C931-8C4B-83A2-004B32AA1207}">
          <p14:sldIdLst/>
        </p14:section>
        <p14:section name="Closing Statement" id="{1710CB33-D83E-419E-866E-21756D4DA0FB}">
          <p14:sldIdLst/>
        </p14:section>
        <p14:section name="End page" id="{3F9D54A7-3BE2-2540-BB4C-DFE5509085F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rry Pollet" initials="TP" lastIdx="0" clrIdx="0">
    <p:extLst>
      <p:ext uri="{19B8F6BF-5375-455C-9EA6-DF929625EA0E}">
        <p15:presenceInfo xmlns:p15="http://schemas.microsoft.com/office/powerpoint/2012/main" userId="S-1-5-21-147214757-305610072-1517763936-10837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29A"/>
    <a:srgbClr val="3275A0"/>
    <a:srgbClr val="AFCAD6"/>
    <a:srgbClr val="C40A0C"/>
    <a:srgbClr val="87786A"/>
    <a:srgbClr val="F3F3F3"/>
    <a:srgbClr val="010005"/>
    <a:srgbClr val="F7A996"/>
    <a:srgbClr val="E61F28"/>
    <a:srgbClr val="9A1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6" autoAdjust="0"/>
    <p:restoredTop sz="84574" autoAdjust="0"/>
  </p:normalViewPr>
  <p:slideViewPr>
    <p:cSldViewPr snapToGrid="0" snapToObjects="1">
      <p:cViewPr>
        <p:scale>
          <a:sx n="55" d="100"/>
          <a:sy n="55" d="100"/>
        </p:scale>
        <p:origin x="56" y="4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D-42FB-AE50-A83562FA98D7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E3D-42FB-AE50-A83562FA98D7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3D-42FB-AE50-A83562FA98D7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3D-42FB-AE50-A83562FA98D7}"/>
              </c:ext>
            </c:extLst>
          </c:dPt>
          <c:dLbls>
            <c:delete val="1"/>
          </c:dLbls>
          <c:cat>
            <c:strRef>
              <c:f>Sheet1!$A$1:$A$5</c:f>
              <c:strCache>
                <c:ptCount val="5"/>
                <c:pt idx="0">
                  <c:v>GR</c:v>
                </c:pt>
                <c:pt idx="1">
                  <c:v>IE</c:v>
                </c:pt>
                <c:pt idx="2">
                  <c:v>UK</c:v>
                </c:pt>
                <c:pt idx="3">
                  <c:v>DE</c:v>
                </c:pt>
                <c:pt idx="4">
                  <c:v>CH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D-42FB-AE50-A83562FA9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4423951"/>
        <c:axId val="1093362816"/>
      </c:barChart>
      <c:catAx>
        <c:axId val="1394423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093362816"/>
        <c:crosses val="autoZero"/>
        <c:auto val="1"/>
        <c:lblAlgn val="ctr"/>
        <c:lblOffset val="100"/>
        <c:noMultiLvlLbl val="0"/>
      </c:catAx>
      <c:valAx>
        <c:axId val="1093362816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1394423951"/>
        <c:crosses val="autoZero"/>
        <c:crossBetween val="between"/>
        <c:majorUnit val="2"/>
      </c:valAx>
      <c:spPr>
        <a:noFill/>
        <a:ln w="19050">
          <a:solidFill>
            <a:schemeClr val="bg1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NT: National Trends Scenario</a:t>
            </a:r>
          </a:p>
          <a:p>
            <a:r>
              <a:rPr lang="en-US" sz="1600" dirty="0"/>
              <a:t>GA: Global Ambitions</a:t>
            </a:r>
          </a:p>
          <a:p>
            <a:r>
              <a:rPr lang="en-US" sz="1600" dirty="0"/>
              <a:t>DE: Distributed Energy</a:t>
            </a:r>
            <a:endParaRPr lang="LID4096" sz="1600" dirty="0"/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  <a:p>
            <a:pPr marL="0" marR="0" lvl="0" indent="0" algn="l" defTabSz="12193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2308E-3853-B1D6-F451-02101ADB64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099" b="-1"/>
          <a:stretch/>
        </p:blipFill>
        <p:spPr>
          <a:xfrm>
            <a:off x="-1" y="-356461"/>
            <a:ext cx="12196763" cy="721446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21" y="4606572"/>
            <a:ext cx="4067314" cy="1455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8BA7CF-6D0E-3345-90BD-85C5AFAE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081" y="6338806"/>
            <a:ext cx="6195631" cy="4958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343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9B3FA-4765-8C5A-E75F-7F7C43E8462F}"/>
              </a:ext>
            </a:extLst>
          </p:cNvPr>
          <p:cNvSpPr/>
          <p:nvPr userDrawn="1"/>
        </p:nvSpPr>
        <p:spPr>
          <a:xfrm>
            <a:off x="-1" y="6278045"/>
            <a:ext cx="1818968" cy="495802"/>
          </a:xfrm>
          <a:prstGeom prst="rect">
            <a:avLst/>
          </a:prstGeom>
          <a:solidFill>
            <a:srgbClr val="01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5" y="510037"/>
            <a:ext cx="11532017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615282" cy="43281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332365" y="1583999"/>
            <a:ext cx="5603435" cy="43281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95999" y="1583999"/>
            <a:ext cx="0" cy="4328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BC23DF-4FB7-1C3E-A817-B41F716E389A}"/>
              </a:ext>
            </a:extLst>
          </p:cNvPr>
          <p:cNvSpPr/>
          <p:nvPr userDrawn="1"/>
        </p:nvSpPr>
        <p:spPr>
          <a:xfrm>
            <a:off x="0" y="0"/>
            <a:ext cx="838199" cy="1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360D1-F518-23DE-020C-B771BD5021C3}"/>
              </a:ext>
            </a:extLst>
          </p:cNvPr>
          <p:cNvSpPr/>
          <p:nvPr userDrawn="1"/>
        </p:nvSpPr>
        <p:spPr bwMode="gray">
          <a:xfrm>
            <a:off x="0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DD0A0-8219-BA90-DCE3-6EE6D533C124}"/>
              </a:ext>
            </a:extLst>
          </p:cNvPr>
          <p:cNvSpPr/>
          <p:nvPr userDrawn="1"/>
        </p:nvSpPr>
        <p:spPr bwMode="gray">
          <a:xfrm>
            <a:off x="11864398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B9B5E-CD45-716D-50E0-3B9B795AADF2}"/>
              </a:ext>
            </a:extLst>
          </p:cNvPr>
          <p:cNvSpPr/>
          <p:nvPr userDrawn="1"/>
        </p:nvSpPr>
        <p:spPr bwMode="gray">
          <a:xfrm>
            <a:off x="13075" y="0"/>
            <a:ext cx="332365" cy="906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D70EA-A271-0410-51F7-F409B27580B0}"/>
              </a:ext>
            </a:extLst>
          </p:cNvPr>
          <p:cNvSpPr/>
          <p:nvPr userDrawn="1"/>
        </p:nvSpPr>
        <p:spPr bwMode="gray">
          <a:xfrm>
            <a:off x="11864398" y="-1"/>
            <a:ext cx="332365" cy="906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153367-5252-5B89-BD50-79A382A9543C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899525-29C9-1A32-0E41-3040F2DDAE0D}"/>
              </a:ext>
            </a:extLst>
          </p:cNvPr>
          <p:cNvSpPr/>
          <p:nvPr userDrawn="1"/>
        </p:nvSpPr>
        <p:spPr>
          <a:xfrm>
            <a:off x="13075" y="5912112"/>
            <a:ext cx="838200" cy="94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50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89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615282" cy="43281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332365" y="1583999"/>
            <a:ext cx="5603435" cy="43281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BC23DF-4FB7-1C3E-A817-B41F716E389A}"/>
              </a:ext>
            </a:extLst>
          </p:cNvPr>
          <p:cNvSpPr/>
          <p:nvPr userDrawn="1"/>
        </p:nvSpPr>
        <p:spPr>
          <a:xfrm>
            <a:off x="0" y="0"/>
            <a:ext cx="838199" cy="1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360D1-F518-23DE-020C-B771BD5021C3}"/>
              </a:ext>
            </a:extLst>
          </p:cNvPr>
          <p:cNvSpPr/>
          <p:nvPr userDrawn="1"/>
        </p:nvSpPr>
        <p:spPr bwMode="gray">
          <a:xfrm>
            <a:off x="0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DD0A0-8219-BA90-DCE3-6EE6D533C124}"/>
              </a:ext>
            </a:extLst>
          </p:cNvPr>
          <p:cNvSpPr/>
          <p:nvPr userDrawn="1"/>
        </p:nvSpPr>
        <p:spPr bwMode="gray">
          <a:xfrm>
            <a:off x="11864398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CBC737-8CA4-30BB-13BB-750F3FB9D8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452" y="982505"/>
            <a:ext cx="10520363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08654-D0C2-64C6-0ECD-3424F3F3133C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82E54-6D9F-7E4E-4347-8601F2F3FA71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B8342-AB6F-B465-DCD0-069A2E9EBFBA}"/>
              </a:ext>
            </a:extLst>
          </p:cNvPr>
          <p:cNvSpPr/>
          <p:nvPr userDrawn="1"/>
        </p:nvSpPr>
        <p:spPr>
          <a:xfrm>
            <a:off x="13075" y="5912112"/>
            <a:ext cx="838200" cy="94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3A38C-E348-B4F7-DAD6-B477AC4BBD75}"/>
              </a:ext>
            </a:extLst>
          </p:cNvPr>
          <p:cNvSpPr/>
          <p:nvPr userDrawn="1"/>
        </p:nvSpPr>
        <p:spPr>
          <a:xfrm>
            <a:off x="11345488" y="5944854"/>
            <a:ext cx="838200" cy="94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5753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28614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990F04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C40A0C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18646-CCAC-B744-6D5B-53182DC6ADDE}"/>
              </a:ext>
            </a:extLst>
          </p:cNvPr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EF726A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A4144-0F99-DA3C-EF0E-3116AF5B8DDA}"/>
              </a:ext>
            </a:extLst>
          </p:cNvPr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C24B3-FBE3-E88D-1679-EA4F5CEBFD0B}"/>
              </a:ext>
            </a:extLst>
          </p:cNvPr>
          <p:cNvSpPr/>
          <p:nvPr userDrawn="1"/>
        </p:nvSpPr>
        <p:spPr bwMode="gray">
          <a:xfrm>
            <a:off x="0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51616-6C99-E2BD-A4F6-589DBBF81F91}"/>
              </a:ext>
            </a:extLst>
          </p:cNvPr>
          <p:cNvSpPr/>
          <p:nvPr userDrawn="1"/>
        </p:nvSpPr>
        <p:spPr bwMode="gray">
          <a:xfrm>
            <a:off x="11834745" y="1078312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</p:spTree>
    <p:extLst>
      <p:ext uri="{BB962C8B-B14F-4D97-AF65-F5344CB8AC3E}">
        <p14:creationId xmlns:p14="http://schemas.microsoft.com/office/powerpoint/2010/main" val="49542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10037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28614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990F04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C40A0C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18646-CCAC-B744-6D5B-53182DC6ADDE}"/>
              </a:ext>
            </a:extLst>
          </p:cNvPr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EF726A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A4144-0F99-DA3C-EF0E-3116AF5B8DDA}"/>
              </a:ext>
            </a:extLst>
          </p:cNvPr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3C24B3-FBE3-E88D-1679-EA4F5CEBFD0B}"/>
              </a:ext>
            </a:extLst>
          </p:cNvPr>
          <p:cNvSpPr/>
          <p:nvPr userDrawn="1"/>
        </p:nvSpPr>
        <p:spPr bwMode="gray">
          <a:xfrm>
            <a:off x="0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051616-6C99-E2BD-A4F6-589DBBF81F91}"/>
              </a:ext>
            </a:extLst>
          </p:cNvPr>
          <p:cNvSpPr/>
          <p:nvPr userDrawn="1"/>
        </p:nvSpPr>
        <p:spPr bwMode="gray">
          <a:xfrm>
            <a:off x="11834745" y="1078312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863114-4D64-3C04-51BF-717A78DACC76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A6ACA1B-EFB4-82EE-5CCF-297D8C7A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365" y="982505"/>
            <a:ext cx="11519995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1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2E90E-C06A-AFC6-2399-2E8368709DCD}"/>
              </a:ext>
            </a:extLst>
          </p:cNvPr>
          <p:cNvCxnSpPr/>
          <p:nvPr userDrawn="1"/>
        </p:nvCxnSpPr>
        <p:spPr bwMode="gray">
          <a:xfrm>
            <a:off x="4276819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738D1B-70F1-5C41-BC34-20029B35993D}"/>
              </a:ext>
            </a:extLst>
          </p:cNvPr>
          <p:cNvCxnSpPr/>
          <p:nvPr userDrawn="1"/>
        </p:nvCxnSpPr>
        <p:spPr bwMode="gray">
          <a:xfrm>
            <a:off x="8197609" y="2232641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9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  <a:prstGeom prst="rect">
            <a:avLst/>
          </a:prstGeo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2E90E-C06A-AFC6-2399-2E8368709DCD}"/>
              </a:ext>
            </a:extLst>
          </p:cNvPr>
          <p:cNvCxnSpPr/>
          <p:nvPr userDrawn="1"/>
        </p:nvCxnSpPr>
        <p:spPr bwMode="gray">
          <a:xfrm>
            <a:off x="4276819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738D1B-70F1-5C41-BC34-20029B35993D}"/>
              </a:ext>
            </a:extLst>
          </p:cNvPr>
          <p:cNvCxnSpPr/>
          <p:nvPr userDrawn="1"/>
        </p:nvCxnSpPr>
        <p:spPr bwMode="gray">
          <a:xfrm>
            <a:off x="8197609" y="2232641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1FD831-31D7-21B7-5E68-B91D616A1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365" y="982505"/>
            <a:ext cx="11519995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6AE23C-F601-0920-8797-4D008E430044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1AA15-3275-D497-1E12-7CE952FC70AE}"/>
              </a:ext>
            </a:extLst>
          </p:cNvPr>
          <p:cNvSpPr/>
          <p:nvPr userDrawn="1"/>
        </p:nvSpPr>
        <p:spPr bwMode="gray">
          <a:xfrm>
            <a:off x="0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185E60-7AB7-85E8-6F0B-61EB909764F2}"/>
              </a:ext>
            </a:extLst>
          </p:cNvPr>
          <p:cNvSpPr/>
          <p:nvPr userDrawn="1"/>
        </p:nvSpPr>
        <p:spPr bwMode="gray">
          <a:xfrm>
            <a:off x="11834745" y="1078312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</p:spTree>
    <p:extLst>
      <p:ext uri="{BB962C8B-B14F-4D97-AF65-F5344CB8AC3E}">
        <p14:creationId xmlns:p14="http://schemas.microsoft.com/office/powerpoint/2010/main" val="131042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4C7F-144F-D44F-DF85-A0F58C6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172F8-C2F7-00C7-30C9-E25C74F96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4914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21E27-F39A-5848-9F2D-07F8693DF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21" y="4788449"/>
            <a:ext cx="4067314" cy="14553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zh-CN" alt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8BA7CF-6D0E-3345-90BD-85C5AFAE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3081" y="6338806"/>
            <a:ext cx="6195631" cy="49580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r">
              <a:lnSpc>
                <a:spcPts val="343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8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574" y="2332061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5255" y="2332071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4574" y="286893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5255" y="286894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4574" y="3405809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85255" y="3405819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2754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7" y="231769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7128" y="231770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320" y="285820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9001" y="285821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193" y="3405809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90874" y="3405819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76BD471-6A0F-EAAE-AD30-B8B7550F47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066" y="396629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3CBF265C-014B-AB73-372A-FAF2D2E43BF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92747" y="396630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5.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5FE72F9-4BBD-4A3B-0532-CDE326BC2F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3939" y="4488803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6D97E25E-6103-7AC6-3BCB-11592FA4AC9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294620" y="4488813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0904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16C8-AFF6-6C35-C5A3-95A50E6306E7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F05F5-6DC1-3C0E-9C3E-8894816CDCDA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9F2B6-E2A1-B091-8D98-A4AB0820FC04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574" y="2332061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5255" y="2332071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4574" y="286893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5255" y="286894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4574" y="3405809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85255" y="3405819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7888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7" y="231769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7128" y="231770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320" y="285820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9001" y="285821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193" y="3405809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90874" y="3405819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76BD471-6A0F-EAAE-AD30-B8B7550F47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066" y="3966295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3CBF265C-014B-AB73-372A-FAF2D2E43BF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92747" y="3966305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5.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5FE72F9-4BBD-4A3B-0532-CDE326BC2F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3939" y="4488803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6D97E25E-6103-7AC6-3BCB-11592FA4AC9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294620" y="4488813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6.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D1DB0DC-6116-B8E2-3F12-2FA44EED2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5812" y="5029313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B3229B02-06F5-E109-4757-FC76B4F92F9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296493" y="5029323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7.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19F65355-F6BE-6CDA-E206-7C311C8F4C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7688" y="5576917"/>
            <a:ext cx="9383989" cy="423862"/>
          </a:xfr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097CEFA5-3D9B-50A1-7F21-00476CADF0D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298369" y="5576927"/>
            <a:ext cx="583302" cy="423842"/>
          </a:xfrm>
        </p:spPr>
        <p:txBody>
          <a:bodyPr/>
          <a:lstStyle/>
          <a:p>
            <a:pPr lvl="0"/>
            <a:r>
              <a:rPr lang="en-GB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175530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7"/>
            <a:ext cx="10520363" cy="5492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DFE09E-B494-6F0C-3DA8-56F8273EA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3999"/>
            <a:ext cx="10520363" cy="41982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4CE2A6-8523-4F74-0DF0-A8FABC205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806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7"/>
            <a:ext cx="10520363" cy="54927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4CE2A6-8523-4F74-0DF0-A8FABC205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E028C9D1-DCEA-8048-6296-78EF08DD40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38200" y="1584325"/>
            <a:ext cx="10520363" cy="4157279"/>
          </a:xfrm>
        </p:spPr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4822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ED-7BE7-95E8-94D5-AEB03F65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E1109-5453-215D-555D-20D0409D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1351-E4F7-83AF-3309-00B4C8A0E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BDA1-EE6A-6360-88B6-237E790F78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6304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22" y="511257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109441" cy="432811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38199" y="1583999"/>
            <a:ext cx="5097601" cy="4328113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DD7D4BA-D010-8521-6F8B-4076336EE4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78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87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109441" cy="432811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38199" y="1583999"/>
            <a:ext cx="5097601" cy="432811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06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5" y="510037"/>
            <a:ext cx="11532017" cy="39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615282" cy="432811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332365" y="1583999"/>
            <a:ext cx="5603435" cy="4328113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095999" y="1583999"/>
            <a:ext cx="0" cy="43281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DD0A0-8219-BA90-DCE3-6EE6D533C124}"/>
              </a:ext>
            </a:extLst>
          </p:cNvPr>
          <p:cNvSpPr/>
          <p:nvPr userDrawn="1"/>
        </p:nvSpPr>
        <p:spPr bwMode="gray">
          <a:xfrm>
            <a:off x="11864398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D70EA-A271-0410-51F7-F409B27580B0}"/>
              </a:ext>
            </a:extLst>
          </p:cNvPr>
          <p:cNvSpPr/>
          <p:nvPr userDrawn="1"/>
        </p:nvSpPr>
        <p:spPr bwMode="gray">
          <a:xfrm>
            <a:off x="11864398" y="-1"/>
            <a:ext cx="332365" cy="906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</p:spTree>
    <p:extLst>
      <p:ext uri="{BB962C8B-B14F-4D97-AF65-F5344CB8AC3E}">
        <p14:creationId xmlns:p14="http://schemas.microsoft.com/office/powerpoint/2010/main" val="2332060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89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615282" cy="432811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332365" y="1583999"/>
            <a:ext cx="5603435" cy="4328113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DD0A0-8219-BA90-DCE3-6EE6D533C124}"/>
              </a:ext>
            </a:extLst>
          </p:cNvPr>
          <p:cNvSpPr/>
          <p:nvPr userDrawn="1"/>
        </p:nvSpPr>
        <p:spPr bwMode="gray">
          <a:xfrm>
            <a:off x="11864398" y="1078313"/>
            <a:ext cx="332365" cy="4833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400" dirty="0" err="1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6CBC737-8CA4-30BB-13BB-750F3FB9D8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452" y="982505"/>
            <a:ext cx="10520363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B3A38C-E348-B4F7-DAD6-B477AC4BBD75}"/>
              </a:ext>
            </a:extLst>
          </p:cNvPr>
          <p:cNvSpPr/>
          <p:nvPr userDrawn="1"/>
        </p:nvSpPr>
        <p:spPr>
          <a:xfrm>
            <a:off x="11345488" y="5944854"/>
            <a:ext cx="838200" cy="94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55618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28614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990F04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C40A0C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18646-CCAC-B744-6D5B-53182DC6ADDE}"/>
              </a:ext>
            </a:extLst>
          </p:cNvPr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EF726A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A4144-0F99-DA3C-EF0E-3116AF5B8DDA}"/>
              </a:ext>
            </a:extLst>
          </p:cNvPr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06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10037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28614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990F04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990F04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C40A0C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C40A0C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718646-CCAC-B744-6D5B-53182DC6ADDE}"/>
              </a:ext>
            </a:extLst>
          </p:cNvPr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rgbClr val="EF726A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rgbClr val="EF726A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FA4144-0F99-DA3C-EF0E-3116AF5B8DDA}"/>
              </a:ext>
            </a:extLst>
          </p:cNvPr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A6ACA1B-EFB4-82EE-5CCF-297D8C7A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365" y="982505"/>
            <a:ext cx="11519995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1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16C8-AFF6-6C35-C5A3-95A50E6306E7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F05F5-6DC1-3C0E-9C3E-8894816CDCDA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9F2B6-E2A1-B091-8D98-A4AB0820FC04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7" y="231769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7128" y="231770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320" y="285820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9001" y="285821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193" y="3405809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90874" y="3405819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76BD471-6A0F-EAAE-AD30-B8B7550F47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066" y="396629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3CBF265C-014B-AB73-372A-FAF2D2E43BF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92747" y="396630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5.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5FE72F9-4BBD-4A3B-0532-CDE326BC2F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3939" y="4488803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6D97E25E-6103-7AC6-3BCB-11592FA4AC9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294620" y="4488813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939065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2E90E-C06A-AFC6-2399-2E8368709DCD}"/>
              </a:ext>
            </a:extLst>
          </p:cNvPr>
          <p:cNvCxnSpPr/>
          <p:nvPr userDrawn="1"/>
        </p:nvCxnSpPr>
        <p:spPr bwMode="gray">
          <a:xfrm>
            <a:off x="4276819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738D1B-70F1-5C41-BC34-20029B35993D}"/>
              </a:ext>
            </a:extLst>
          </p:cNvPr>
          <p:cNvCxnSpPr/>
          <p:nvPr userDrawn="1"/>
        </p:nvCxnSpPr>
        <p:spPr bwMode="gray">
          <a:xfrm>
            <a:off x="8197609" y="2232641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2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6211-914B-8C80-06C4-519444FB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523289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37BD8-1BAC-1B21-B2D0-884502583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B90F1-7ECD-CDD1-B8EB-6B3985F041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0C5A-4A8B-E695-437B-5AD6BB3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3F4AAD-D225-EC14-6107-5688E91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96988" y="1931193"/>
            <a:ext cx="35794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185181-F4FA-A5FF-3593-05CD59FD752E}"/>
              </a:ext>
            </a:extLst>
          </p:cNvPr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3BABCE1-8776-0D97-71E9-AC7F52659E38}"/>
              </a:ext>
            </a:extLst>
          </p:cNvPr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CA74CD91-466E-EC44-8E02-7724FDAC8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9C35F7B-D2C0-2FF9-8740-573D2E44C846}"/>
              </a:ext>
            </a:extLst>
          </p:cNvPr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547554-E327-514E-B708-494C48D1566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5D96279-732F-735A-9661-C4F0B82309BE}"/>
              </a:ext>
            </a:extLst>
          </p:cNvPr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285DF8-8027-598A-2D03-EAA8CB91C9E4}"/>
              </a:ext>
            </a:extLst>
          </p:cNvPr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C47390-D4F2-BDC3-9D4A-AA5366911DA7}"/>
              </a:ext>
            </a:extLst>
          </p:cNvPr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52E90E-C06A-AFC6-2399-2E8368709DCD}"/>
              </a:ext>
            </a:extLst>
          </p:cNvPr>
          <p:cNvCxnSpPr/>
          <p:nvPr userDrawn="1"/>
        </p:nvCxnSpPr>
        <p:spPr bwMode="gray">
          <a:xfrm>
            <a:off x="4276819" y="223849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738D1B-70F1-5C41-BC34-20029B35993D}"/>
              </a:ext>
            </a:extLst>
          </p:cNvPr>
          <p:cNvCxnSpPr/>
          <p:nvPr userDrawn="1"/>
        </p:nvCxnSpPr>
        <p:spPr bwMode="gray">
          <a:xfrm>
            <a:off x="8197609" y="2232641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C1FD831-31D7-21B7-5E68-B91D616A17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365" y="982505"/>
            <a:ext cx="11519995" cy="449262"/>
          </a:xfr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409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4C7F-144F-D44F-DF85-A0F58C6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" y="682313"/>
            <a:ext cx="11520000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172F8-C2F7-00C7-30C9-E25C74F96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08875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>
            <a:extLst>
              <a:ext uri="{FF2B5EF4-FFF2-40B4-BE49-F238E27FC236}">
                <a16:creationId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707688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kumimoji="1" lang="zh-CN" altLang="en-US" sz="3636" dirty="0">
              <a:solidFill>
                <a:schemeClr val="tx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3" name="直线连接符 14">
            <a:extLst>
              <a:ext uri="{FF2B5EF4-FFF2-40B4-BE49-F238E27FC236}">
                <a16:creationId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7792" y="1349255"/>
            <a:ext cx="2009322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44EC82C-525F-C34C-AB0C-24955CEA0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908" y="1900238"/>
            <a:ext cx="10122060" cy="3013725"/>
          </a:xfrm>
          <a:prstGeom prst="rect">
            <a:avLst/>
          </a:prstGeom>
        </p:spPr>
        <p:txBody>
          <a:bodyPr lIns="0" tIns="0" rIns="0" bIns="0"/>
          <a:lstStyle>
            <a:lvl1pPr marL="412750" indent="-398463">
              <a:lnSpc>
                <a:spcPts val="2140"/>
              </a:lnSpc>
              <a:buFont typeface="+mj-lt"/>
              <a:buAutoNum type="arabicPeriod"/>
              <a:tabLst/>
              <a:defRPr sz="2200">
                <a:solidFill>
                  <a:schemeClr val="tx1"/>
                </a:solidFill>
                <a:latin typeface="+mj-lt"/>
                <a:ea typeface="Microsoft YaHei" panose="020B0503020204020204" pitchFamily="34" charset="-122"/>
              </a:defRPr>
            </a:lvl1pPr>
            <a:lvl2pPr marL="412750" indent="-398463">
              <a:buFont typeface="+mj-lt"/>
              <a:buAutoNum type="arabicPeriod"/>
              <a:tabLst/>
              <a:defRPr/>
            </a:lvl2pPr>
            <a:lvl3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4287" indent="0">
              <a:buFont typeface="+mj-lt"/>
              <a:buNone/>
              <a:tabLst/>
              <a:defRPr sz="22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83306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149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856A4-D5A7-4DEF-AD13-82072B83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5336-31C0-427F-9319-9B7E9C82CD48}" type="datetimeFigureOut">
              <a:rPr lang="zh-CN" altLang="en-US" smtClean="0"/>
              <a:t>2024/10/31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487D7-5E7F-4C70-8254-A0172F55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10DC7-E8A4-4334-87B2-789306FB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D1A9-3949-4717-AD05-419CA7D7A8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2BC5-1DB7-31B7-3396-E88223532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876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5FC7F-D356-7F8E-5C15-FA4A0E73C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876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342D-ABCD-682C-E156-A0D04BB1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93705-CD26-1918-47E1-5FFB97ED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4AD9-637E-F8E4-BB00-CDA67A9D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38067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3362-75EA-DA75-D723-DDA57D93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CA34-86DD-99B8-7197-60266436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C3247-349B-745F-A085-1FDF1503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5C6AC-B3A1-4679-4A17-4F11BC38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1B57-D6BC-AF13-07B2-ABD1A064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10425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2045-08A6-F538-D0E4-42503D2C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036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1F60A-B27C-4AB9-9926-31E936E85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036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B5E28-C56D-2DB4-F583-43611656D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43B5-10D3-611C-17C1-FFFD3110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9D0F0-A4D3-28BE-EEAA-B7E69315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99467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09715-61FE-2346-B0F4-1C14C2DD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E1CC-96D2-5E39-3EBA-51726CEA3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318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86241-E9C6-1EC3-A49B-5621F89A2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8" y="1825625"/>
            <a:ext cx="518477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8B000-1D3D-74A5-19E2-6A9B00EC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61C15-5B54-CE10-F611-4BB5B8F5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7C85-6126-4C0F-44EF-94D04D74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29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9247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Outline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16C8-AFF6-6C35-C5A3-95A50E6306E7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F05F5-6DC1-3C0E-9C3E-8894816CDCDA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9F2B6-E2A1-B091-8D98-A4AB0820FC04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51297C-D75C-6382-13D8-35560CE2F85E}"/>
              </a:ext>
            </a:extLst>
          </p:cNvPr>
          <p:cNvCxnSpPr/>
          <p:nvPr userDrawn="1"/>
        </p:nvCxnSpPr>
        <p:spPr bwMode="gray">
          <a:xfrm>
            <a:off x="929612" y="1491235"/>
            <a:ext cx="3643200" cy="0"/>
          </a:xfrm>
          <a:prstGeom prst="line">
            <a:avLst/>
          </a:prstGeom>
          <a:ln w="38100">
            <a:gradFill>
              <a:gsLst>
                <a:gs pos="0">
                  <a:srgbClr val="9A160B"/>
                </a:gs>
                <a:gs pos="100000">
                  <a:srgbClr val="F7A996"/>
                </a:gs>
              </a:gsLst>
              <a:lin ang="0" scaled="0"/>
            </a:gra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D158-D681-D2C6-E8C0-56D6C7C1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574" y="1795187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0868961-AE97-B75D-C8EB-8E011A5ADE1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5255" y="1795197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1.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EEB8AD8-8350-3D5A-29D4-2476B9CFF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6447" y="231769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02913BE9-4A23-FE00-86D3-34EC1AAFF7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287128" y="231770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2.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A57B106-77C1-3596-221C-7FB9EE66C9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8320" y="285820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27C93D54-433E-1006-6D9C-83AAE5431A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89001" y="285821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3.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97850A-5283-41DC-5EED-836EDD2199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80193" y="3405809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3FB5B3E2-F319-0339-D9B5-99F43C6C788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90874" y="3405819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4.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76BD471-6A0F-EAAE-AD30-B8B7550F47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066" y="3966295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5" name="Content Placeholder 14">
            <a:extLst>
              <a:ext uri="{FF2B5EF4-FFF2-40B4-BE49-F238E27FC236}">
                <a16:creationId xmlns:a16="http://schemas.microsoft.com/office/drawing/2014/main" id="{3CBF265C-014B-AB73-372A-FAF2D2E43BF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292747" y="3966305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5.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5FE72F9-4BBD-4A3B-0532-CDE326BC2F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3939" y="4488803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6D97E25E-6103-7AC6-3BCB-11592FA4AC9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1294620" y="4488813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6.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D1DB0DC-6116-B8E2-3F12-2FA44EED23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5812" y="5029313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B3229B02-06F5-E109-4757-FC76B4F92F9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296493" y="5029323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7.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19F65355-F6BE-6CDA-E206-7C311C8F4C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7688" y="5576917"/>
            <a:ext cx="9383989" cy="423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Outline Item</a:t>
            </a:r>
            <a:endParaRPr lang="en-CH" dirty="0"/>
          </a:p>
        </p:txBody>
      </p:sp>
      <p:sp>
        <p:nvSpPr>
          <p:cNvPr id="31" name="Content Placeholder 14">
            <a:extLst>
              <a:ext uri="{FF2B5EF4-FFF2-40B4-BE49-F238E27FC236}">
                <a16:creationId xmlns:a16="http://schemas.microsoft.com/office/drawing/2014/main" id="{097CEFA5-3D9B-50A1-7F21-00476CADF0D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298369" y="5576927"/>
            <a:ext cx="583302" cy="423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038917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C625-73AC-CC06-A0C6-E8D81386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036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538C9-66B8-5B30-C05A-2F70E674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9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752E5-AF47-E9B9-2CBC-E32970766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937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7D8CA-932D-033B-91B0-3225ABA43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4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47143-600A-34F2-B7EE-D1A1208C0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477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003F4-1C8A-554B-EA4B-7E262C17B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3A86-AB35-D41C-2184-1322B170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10398-640A-384F-DB1E-15A0DA01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29007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EA1A-B186-60C0-2DD4-477CDF24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E5101-D162-AC1D-27C5-78F01DE8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E2A51-7E2C-2E41-0DE9-2157D96C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43BEF-3F4F-C450-6CAC-D5DA532C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88455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E788E-E0FD-5CB1-77DC-8E526DD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DD2C8-37C7-588D-A739-65966AE0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D9F09-815C-98FF-8546-DC74D7F1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52558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8C8B-F62C-C06D-2F83-920E466B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1E7CA-63BD-E4B8-D59A-B3376CC9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7EEF0-F5EB-F5D9-536A-9479E2E2B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8654F-F12C-5FF6-E548-2B025162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85FB3-4924-5F84-D3FD-715DC0B1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0999-55F3-38D0-A525-AE669B92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7759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976B-40B1-FF79-FE2F-ED4C80CB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3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02FCC-9717-3701-DAEB-4C8EDE780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775" y="987425"/>
            <a:ext cx="61753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38889-13D2-BFA9-A4D8-E1EBEC42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3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3058-B819-5524-7885-338ED2D4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ABBD4-2F0D-BBAB-DE94-84160586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D488E-31A4-7F82-74B3-14FCEDDE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43661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F49E-355C-2234-8057-11D419D3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3A7C1-5E5A-EEDB-06A5-8ECF6A90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F6AC-6B37-6FD2-75DC-0F567DB2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ED82-0090-8D7D-7B48-58011EA3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70559-84ED-1A99-74C8-2DA3E372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639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1F8DF-F84A-BCC6-7369-CF27C5919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E36AB-0879-5610-34AA-5E8BF2560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CAA2-7268-E12C-F4D6-C3533370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4D4C-29A6-C56E-B034-2616CB1B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DE333-3052-E0FE-1305-F323DBC2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306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7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DFE09E-B494-6F0C-3DA8-56F8273EA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3999"/>
            <a:ext cx="10520363" cy="4198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4CE2A6-8523-4F74-0DF0-A8FABC205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16C8-AFF6-6C35-C5A3-95A50E6306E7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F05F5-6DC1-3C0E-9C3E-8894816CDCDA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9F2B6-E2A1-B091-8D98-A4AB0820FC04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1544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654B-3BC1-C57E-2DD6-B056D09F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7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78621-90C2-6D50-DE21-97C9A707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F2333-5CF2-ED90-BDE2-8BD0DB5F10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3F39-04AD-146F-C82D-933D47BB4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4CE2A6-8523-4F74-0DF0-A8FABC205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2F16C8-AFF6-6C35-C5A3-95A50E6306E7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F05F5-6DC1-3C0E-9C3E-8894816CDCDA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59F2B6-E2A1-B091-8D98-A4AB0820FC04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E028C9D1-DCEA-8048-6296-78EF08DD40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38200" y="1584325"/>
            <a:ext cx="10520363" cy="415727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table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019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F2ED-7BE7-95E8-94D5-AEB03F65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5492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E1109-5453-215D-555D-20D0409D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51351-E4F7-83AF-3309-00B4C8A0E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9BDA1-EE6A-6360-88B6-237E790F78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661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22" y="511257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109441" cy="43281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38199" y="1583999"/>
            <a:ext cx="5097601" cy="43281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0EB23E-0F17-5964-55A5-744E0ABA2488}"/>
              </a:ext>
            </a:extLst>
          </p:cNvPr>
          <p:cNvSpPr/>
          <p:nvPr userDrawn="1"/>
        </p:nvSpPr>
        <p:spPr>
          <a:xfrm>
            <a:off x="0" y="-1"/>
            <a:ext cx="838200" cy="14185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0959C-6082-CAF7-FD28-3666DCBBD4FE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DD7D4BA-D010-8521-6F8B-4076336EE4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69253"/>
            <a:ext cx="10520363" cy="44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E53DC-195C-3089-EA0F-FB82CD9D5B8A}"/>
              </a:ext>
            </a:extLst>
          </p:cNvPr>
          <p:cNvSpPr/>
          <p:nvPr userDrawn="1"/>
        </p:nvSpPr>
        <p:spPr>
          <a:xfrm>
            <a:off x="0" y="0"/>
            <a:ext cx="838200" cy="9692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6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6507-1B35-D091-47F8-A0660A7D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87"/>
            <a:ext cx="10520354" cy="396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161FE-5123-17F3-5B07-65074D9EB0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E9DCD-9867-F0A0-98D6-FC0441B0781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1AEBC-074A-E2A4-6CA3-3E8208E6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23BABEF-E5F0-D37F-E8FC-95BF55212A08}"/>
              </a:ext>
            </a:extLst>
          </p:cNvPr>
          <p:cNvSpPr>
            <a:spLocks noGrp="1"/>
          </p:cNvSpPr>
          <p:nvPr>
            <p:ph sz="quarter" idx="20"/>
          </p:nvPr>
        </p:nvSpPr>
        <p:spPr bwMode="gray">
          <a:xfrm>
            <a:off x="6249107" y="1583999"/>
            <a:ext cx="5109441" cy="432811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0041F3-95CB-C1DD-9832-3C19E118A37F}"/>
              </a:ext>
            </a:extLst>
          </p:cNvPr>
          <p:cNvSpPr>
            <a:spLocks noGrp="1"/>
          </p:cNvSpPr>
          <p:nvPr>
            <p:ph sz="quarter" idx="19"/>
          </p:nvPr>
        </p:nvSpPr>
        <p:spPr bwMode="gray">
          <a:xfrm>
            <a:off x="838199" y="1583999"/>
            <a:ext cx="5097601" cy="432811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199AF-DF70-9C67-EAAA-353B4278C266}"/>
              </a:ext>
            </a:extLst>
          </p:cNvPr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FBC23DF-4FB7-1C3E-A817-B41F716E389A}"/>
              </a:ext>
            </a:extLst>
          </p:cNvPr>
          <p:cNvSpPr/>
          <p:nvPr userDrawn="1"/>
        </p:nvSpPr>
        <p:spPr>
          <a:xfrm>
            <a:off x="0" y="0"/>
            <a:ext cx="838199" cy="1078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D6EFD-5034-E77D-7D24-BE5143D85E2E}"/>
              </a:ext>
            </a:extLst>
          </p:cNvPr>
          <p:cNvSpPr/>
          <p:nvPr userDrawn="1"/>
        </p:nvSpPr>
        <p:spPr>
          <a:xfrm>
            <a:off x="0" y="-1"/>
            <a:ext cx="838200" cy="15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CCA44-05EF-5871-A2BD-D5654D6A15AD}"/>
              </a:ext>
            </a:extLst>
          </p:cNvPr>
          <p:cNvSpPr/>
          <p:nvPr userDrawn="1"/>
        </p:nvSpPr>
        <p:spPr>
          <a:xfrm>
            <a:off x="0" y="5912112"/>
            <a:ext cx="838200" cy="94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8394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1696A8-94C3-38EF-B609-BDAAEB4F1F22}"/>
              </a:ext>
            </a:extLst>
          </p:cNvPr>
          <p:cNvSpPr/>
          <p:nvPr userDrawn="1"/>
        </p:nvSpPr>
        <p:spPr>
          <a:xfrm>
            <a:off x="6256421" y="2213811"/>
            <a:ext cx="1022684" cy="101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EED3-35C2-E66D-8890-2AA7FCBB2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1A6170-8A48-ED9E-0603-BAA476D82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4788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13ED3-5B86-2550-D396-23FBE9BCF1A9}"/>
              </a:ext>
            </a:extLst>
          </p:cNvPr>
          <p:cNvSpPr/>
          <p:nvPr userDrawn="1"/>
        </p:nvSpPr>
        <p:spPr>
          <a:xfrm>
            <a:off x="0" y="-1"/>
            <a:ext cx="838200" cy="6858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480BB5-96F6-0A00-8784-AEF2D2377502}"/>
              </a:ext>
            </a:extLst>
          </p:cNvPr>
          <p:cNvSpPr/>
          <p:nvPr userDrawn="1"/>
        </p:nvSpPr>
        <p:spPr>
          <a:xfrm>
            <a:off x="11358563" y="0"/>
            <a:ext cx="838200" cy="672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42CEFE-FAD7-4221-43DD-6377BAC14F4A}"/>
              </a:ext>
            </a:extLst>
          </p:cNvPr>
          <p:cNvSpPr/>
          <p:nvPr userDrawn="1"/>
        </p:nvSpPr>
        <p:spPr>
          <a:xfrm>
            <a:off x="11361537" y="1"/>
            <a:ext cx="838200" cy="6848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77A669-2F1E-F452-4EE3-856B00CC38A6}"/>
              </a:ext>
            </a:extLst>
          </p:cNvPr>
          <p:cNvSpPr/>
          <p:nvPr userDrawn="1"/>
        </p:nvSpPr>
        <p:spPr>
          <a:xfrm>
            <a:off x="0" y="-3"/>
            <a:ext cx="838200" cy="1069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ED9648-C894-A6E1-2849-34E2ECDD8B97}"/>
              </a:ext>
            </a:extLst>
          </p:cNvPr>
          <p:cNvSpPr/>
          <p:nvPr userDrawn="1"/>
        </p:nvSpPr>
        <p:spPr>
          <a:xfrm>
            <a:off x="-2974" y="5778936"/>
            <a:ext cx="838200" cy="1069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17CF1-9E26-B1CF-7E2A-D7723BDCC08F}"/>
              </a:ext>
            </a:extLst>
          </p:cNvPr>
          <p:cNvSpPr/>
          <p:nvPr userDrawn="1"/>
        </p:nvSpPr>
        <p:spPr>
          <a:xfrm>
            <a:off x="-2975" y="-352039"/>
            <a:ext cx="12199737" cy="3421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DE6B-0ED4-D9D7-109C-60D9F8ABB18F}"/>
              </a:ext>
            </a:extLst>
          </p:cNvPr>
          <p:cNvSpPr/>
          <p:nvPr userDrawn="1"/>
        </p:nvSpPr>
        <p:spPr>
          <a:xfrm>
            <a:off x="-2975" y="-3"/>
            <a:ext cx="838200" cy="9144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3B7E0-9299-A83F-9917-AD2F98D02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0317A83-5017-DD8B-84AA-EA98FA98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9A695C-8D6E-DC98-99F4-BBEBD618B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0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925" r:id="rId2"/>
    <p:sldLayoutId id="2147483938" r:id="rId3"/>
    <p:sldLayoutId id="2147483939" r:id="rId4"/>
    <p:sldLayoutId id="2147483919" r:id="rId5"/>
    <p:sldLayoutId id="2147483940" r:id="rId6"/>
    <p:sldLayoutId id="2147483941" r:id="rId7"/>
    <p:sldLayoutId id="2147483916" r:id="rId8"/>
    <p:sldLayoutId id="2147483920" r:id="rId9"/>
    <p:sldLayoutId id="2147483921" r:id="rId10"/>
    <p:sldLayoutId id="2147483922" r:id="rId11"/>
    <p:sldLayoutId id="2147483917" r:id="rId12"/>
    <p:sldLayoutId id="2147483923" r:id="rId13"/>
    <p:sldLayoutId id="2147483918" r:id="rId14"/>
    <p:sldLayoutId id="2147483924" r:id="rId15"/>
    <p:sldLayoutId id="2147483902" r:id="rId16"/>
  </p:sldLayoutIdLst>
  <p:hf hdr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1696A8-94C3-38EF-B609-BDAAEB4F1F22}"/>
              </a:ext>
            </a:extLst>
          </p:cNvPr>
          <p:cNvSpPr/>
          <p:nvPr userDrawn="1"/>
        </p:nvSpPr>
        <p:spPr>
          <a:xfrm>
            <a:off x="6256421" y="2213811"/>
            <a:ext cx="1022684" cy="1010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66EED3-35C2-E66D-8890-2AA7FCBB2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fld id="{EA6E2649-6A29-D947-8491-AF5569BFA15E}" type="datetimeFigureOut">
              <a:rPr lang="en-CH" smtClean="0"/>
              <a:pPr/>
              <a:t>10/31/2024</a:t>
            </a:fld>
            <a:endParaRPr lang="en-CH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1A6170-8A48-ED9E-0603-BAA476D82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4788" cy="365125"/>
          </a:xfrm>
          <a:prstGeom prst="rect">
            <a:avLst/>
          </a:prstGeom>
        </p:spPr>
        <p:txBody>
          <a:bodyPr anchor="ctr"/>
          <a:lstStyle>
            <a:lvl1pPr>
              <a:defRPr sz="900"/>
            </a:lvl1pPr>
          </a:lstStyle>
          <a:p>
            <a:fld id="{D6197E07-0101-1D43-A24B-CE1C66B3D47C}" type="slidenum">
              <a:rPr lang="en-CH" smtClean="0"/>
              <a:pPr/>
              <a:t>‹#›</a:t>
            </a:fld>
            <a:endParaRPr lang="en-CH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8F9832D-1845-A4C8-AB3C-2236E998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9146"/>
            <a:ext cx="10520363" cy="470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B691EA7B-0381-FBF0-6EF6-71C163AB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CH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14CA976-838A-4E1E-885C-CA3978533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480BB5-96F6-0A00-8784-AEF2D2377502}"/>
              </a:ext>
            </a:extLst>
          </p:cNvPr>
          <p:cNvSpPr/>
          <p:nvPr userDrawn="1"/>
        </p:nvSpPr>
        <p:spPr>
          <a:xfrm>
            <a:off x="11358563" y="0"/>
            <a:ext cx="838200" cy="672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029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2" r:id="rId18"/>
    <p:sldLayoutId id="2147483963" r:id="rId19"/>
  </p:sldLayoutIdLst>
  <p:hf hdr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60CC9-9836-6D59-097A-406C56AB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5FDB4-A058-CE0B-0EC2-81EED8E3E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203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CC6DA-3586-C8A0-7638-31432D0CC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E2649-6A29-D947-8491-AF5569BFA15E}" type="datetimeFigureOut">
              <a:rPr lang="en-CH" smtClean="0"/>
              <a:t>10/31/2024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08920-2230-44C9-C3C6-25FA1D7B1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B8D3-3D98-6023-CBAB-11324B8E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197E07-0101-1D43-A24B-CE1C66B3D47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91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cid:D9D618CD-9298-41AB-AC19-3ACA43EAAD52@fritz.bo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1.xm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3D267BFF-B878-4B8D-863F-08DA713EC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pic>
        <p:nvPicPr>
          <p:cNvPr id="2049" name="Picture 1" descr="RSF_6_2.jpg">
            <a:extLst>
              <a:ext uri="{FF2B5EF4-FFF2-40B4-BE49-F238E27FC236}">
                <a16:creationId xmlns:a16="http://schemas.microsoft.com/office/drawing/2014/main" id="{DC3130BD-284A-4DE5-813F-EAF58AF44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79"/>
            <a:ext cx="12196763" cy="686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4B865B-3BE5-4103-ACCB-8F2EFF316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468" y="4805370"/>
            <a:ext cx="5120429" cy="719196"/>
          </a:xfrm>
        </p:spPr>
        <p:txBody>
          <a:bodyPr/>
          <a:lstStyle/>
          <a:p>
            <a:r>
              <a:rPr lang="en-US" b="1" dirty="0"/>
              <a:t>Thierry Pollet</a:t>
            </a:r>
          </a:p>
          <a:p>
            <a:r>
              <a:rPr lang="en-US" dirty="0"/>
              <a:t>Energy sector executive</a:t>
            </a:r>
          </a:p>
          <a:p>
            <a:r>
              <a:rPr lang="en-US" dirty="0"/>
              <a:t>Huawei</a:t>
            </a:r>
            <a:endParaRPr lang="LID4096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16CF70B-2EE6-4441-9031-B48A5FE2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0" y="6243762"/>
            <a:ext cx="7235287" cy="495802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 dirty="0"/>
              <a:t>Panel: Technological developments and equipment costs in photovoltaics, wind, and storage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Athens, November 1</a:t>
            </a:r>
            <a:r>
              <a:rPr lang="en-US" sz="1400" baseline="30000" dirty="0"/>
              <a:t>st</a:t>
            </a:r>
            <a:r>
              <a:rPr lang="en-US" sz="1400" dirty="0"/>
              <a:t>, 2024.</a:t>
            </a:r>
            <a:endParaRPr lang="LID4096" sz="1400" dirty="0"/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53E299D7-8D20-493C-B56F-B19E08423D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99" y="5291076"/>
            <a:ext cx="3730304" cy="1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9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0F18934-A514-4431-9FA4-D92495C8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4BAAE27-4AE9-4952-BE93-BC71EFDF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Grid Forming Battery Systems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4A8EC-6CA7-496A-BBE8-FF4AED02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7657-4DDF-4379-B3F4-29F98CADA266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D555A-FD0A-471E-86C1-9F90B0635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10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A212-2098-4856-9D5A-F2D89F9C2E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B5263D-D488-4BA4-BBDC-549C57AED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Grid Stability Support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F628C-DC4C-4316-A110-1062B669E6AD}"/>
              </a:ext>
            </a:extLst>
          </p:cNvPr>
          <p:cNvSpPr/>
          <p:nvPr/>
        </p:nvSpPr>
        <p:spPr>
          <a:xfrm>
            <a:off x="1035269" y="1642970"/>
            <a:ext cx="1726324" cy="5675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Frequency Stability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8D14F-567E-4A01-81F3-3F66667E99CE}"/>
              </a:ext>
            </a:extLst>
          </p:cNvPr>
          <p:cNvSpPr/>
          <p:nvPr/>
        </p:nvSpPr>
        <p:spPr>
          <a:xfrm>
            <a:off x="1035269" y="3623968"/>
            <a:ext cx="1726324" cy="567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Voltage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Stability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686FB-E0A3-4BF2-90D6-62362E5DFCAB}"/>
              </a:ext>
            </a:extLst>
          </p:cNvPr>
          <p:cNvSpPr/>
          <p:nvPr/>
        </p:nvSpPr>
        <p:spPr>
          <a:xfrm>
            <a:off x="1035269" y="4614467"/>
            <a:ext cx="1726324" cy="567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Resonance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Stability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9B64D-596E-400C-B67F-B4E8AE0DE5ED}"/>
              </a:ext>
            </a:extLst>
          </p:cNvPr>
          <p:cNvSpPr/>
          <p:nvPr/>
        </p:nvSpPr>
        <p:spPr>
          <a:xfrm>
            <a:off x="1035269" y="2633469"/>
            <a:ext cx="1726324" cy="567559"/>
          </a:xfrm>
          <a:prstGeom prst="rect">
            <a:avLst/>
          </a:prstGeom>
          <a:solidFill>
            <a:schemeClr val="accent6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Rotor-angle 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Stability</a:t>
            </a:r>
            <a:endParaRPr lang="LID4096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02F75-A355-4B9A-ABD1-1DD13EB05710}"/>
              </a:ext>
            </a:extLst>
          </p:cNvPr>
          <p:cNvSpPr/>
          <p:nvPr/>
        </p:nvSpPr>
        <p:spPr>
          <a:xfrm>
            <a:off x="1035269" y="5604967"/>
            <a:ext cx="1726324" cy="5675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System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Restoration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88242A-A53B-4593-A0B2-163A17A7D549}"/>
              </a:ext>
            </a:extLst>
          </p:cNvPr>
          <p:cNvSpPr/>
          <p:nvPr/>
        </p:nvSpPr>
        <p:spPr>
          <a:xfrm>
            <a:off x="4500400" y="4617938"/>
            <a:ext cx="3679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Wideband oscillation </a:t>
            </a:r>
          </a:p>
          <a:p>
            <a:pPr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suppression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97295-6AF4-48B0-95D6-6AD27E15E018}"/>
              </a:ext>
            </a:extLst>
          </p:cNvPr>
          <p:cNvSpPr/>
          <p:nvPr/>
        </p:nvSpPr>
        <p:spPr>
          <a:xfrm>
            <a:off x="4500400" y="5534803"/>
            <a:ext cx="2583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Islanding capability</a:t>
            </a:r>
          </a:p>
          <a:p>
            <a:pPr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Black start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3B37FC-3CA0-4851-9667-DB31DDABCF90}"/>
              </a:ext>
            </a:extLst>
          </p:cNvPr>
          <p:cNvSpPr/>
          <p:nvPr/>
        </p:nvSpPr>
        <p:spPr>
          <a:xfrm>
            <a:off x="4141565" y="1668819"/>
            <a:ext cx="3597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Virtual Inertial response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8A3C7A-3133-4E17-8D6C-0A0008C679E7}"/>
              </a:ext>
            </a:extLst>
          </p:cNvPr>
          <p:cNvSpPr/>
          <p:nvPr/>
        </p:nvSpPr>
        <p:spPr>
          <a:xfrm>
            <a:off x="9588152" y="469610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0.1 - 100Hz</a:t>
            </a:r>
            <a:r>
              <a:rPr lang="zh-CN" altLang="en-US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F8F21A-E34E-4D7E-AAEB-F11A885D9B53}"/>
              </a:ext>
            </a:extLst>
          </p:cNvPr>
          <p:cNvSpPr txBox="1"/>
          <p:nvPr/>
        </p:nvSpPr>
        <p:spPr>
          <a:xfrm>
            <a:off x="7053794" y="1045771"/>
            <a:ext cx="2252220" cy="3854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Grid Forming BESS</a:t>
            </a:r>
            <a:endParaRPr kumimoji="1" lang="LID4096" sz="20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98DD3-D95F-47F9-BBF6-F347B98C7783}"/>
              </a:ext>
            </a:extLst>
          </p:cNvPr>
          <p:cNvSpPr/>
          <p:nvPr/>
        </p:nvSpPr>
        <p:spPr>
          <a:xfrm>
            <a:off x="4040188" y="1532176"/>
            <a:ext cx="7797316" cy="4710513"/>
          </a:xfrm>
          <a:prstGeom prst="rect">
            <a:avLst/>
          </a:prstGeom>
          <a:noFill/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AB63AA-45E1-4EBF-AC4D-EEE8779D493B}"/>
              </a:ext>
            </a:extLst>
          </p:cNvPr>
          <p:cNvSpPr/>
          <p:nvPr/>
        </p:nvSpPr>
        <p:spPr>
          <a:xfrm>
            <a:off x="9629027" y="168838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5msec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9B1939-82C4-41B9-BDDB-6F7E3364C8DC}"/>
              </a:ext>
            </a:extLst>
          </p:cNvPr>
          <p:cNvSpPr/>
          <p:nvPr/>
        </p:nvSpPr>
        <p:spPr>
          <a:xfrm>
            <a:off x="4457741" y="1969852"/>
            <a:ext cx="3281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420">
              <a:defRPr/>
            </a:pPr>
            <a:r>
              <a:rPr lang="en-US" altLang="zh-CN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Fast Frequency response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51FF6F-F999-435E-8846-F6989FBD17B5}"/>
              </a:ext>
            </a:extLst>
          </p:cNvPr>
          <p:cNvSpPr/>
          <p:nvPr/>
        </p:nvSpPr>
        <p:spPr>
          <a:xfrm>
            <a:off x="9629026" y="2008754"/>
            <a:ext cx="9284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0.5 sec</a:t>
            </a:r>
            <a:endParaRPr lang="LID4096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C46AC7-279B-4FC3-8457-E4F219FDBC92}"/>
              </a:ext>
            </a:extLst>
          </p:cNvPr>
          <p:cNvCxnSpPr/>
          <p:nvPr/>
        </p:nvCxnSpPr>
        <p:spPr>
          <a:xfrm flipV="1">
            <a:off x="578734" y="2393112"/>
            <a:ext cx="11618029" cy="19699"/>
          </a:xfrm>
          <a:prstGeom prst="line">
            <a:avLst/>
          </a:prstGeom>
          <a:ln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B76105-D257-4F66-889E-A7EA6FD14531}"/>
              </a:ext>
            </a:extLst>
          </p:cNvPr>
          <p:cNvCxnSpPr/>
          <p:nvPr/>
        </p:nvCxnSpPr>
        <p:spPr>
          <a:xfrm flipV="1">
            <a:off x="578734" y="3425137"/>
            <a:ext cx="11618029" cy="19699"/>
          </a:xfrm>
          <a:prstGeom prst="line">
            <a:avLst/>
          </a:prstGeom>
          <a:ln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69DAA7-D11D-4327-B66A-4C17BA6A09B5}"/>
              </a:ext>
            </a:extLst>
          </p:cNvPr>
          <p:cNvCxnSpPr/>
          <p:nvPr/>
        </p:nvCxnSpPr>
        <p:spPr>
          <a:xfrm flipV="1">
            <a:off x="710195" y="4410944"/>
            <a:ext cx="11618029" cy="19699"/>
          </a:xfrm>
          <a:prstGeom prst="line">
            <a:avLst/>
          </a:prstGeom>
          <a:ln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74C70F-1058-401A-B1DD-B3E7F2C6CEF7}"/>
              </a:ext>
            </a:extLst>
          </p:cNvPr>
          <p:cNvCxnSpPr/>
          <p:nvPr/>
        </p:nvCxnSpPr>
        <p:spPr>
          <a:xfrm flipV="1">
            <a:off x="710195" y="5432510"/>
            <a:ext cx="11618029" cy="19699"/>
          </a:xfrm>
          <a:prstGeom prst="line">
            <a:avLst/>
          </a:prstGeom>
          <a:ln>
            <a:solidFill>
              <a:schemeClr val="tx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0377846-5278-4644-A9DA-34E6E2500A09}"/>
              </a:ext>
            </a:extLst>
          </p:cNvPr>
          <p:cNvSpPr/>
          <p:nvPr/>
        </p:nvSpPr>
        <p:spPr>
          <a:xfrm>
            <a:off x="9534619" y="3516033"/>
            <a:ext cx="2452975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668">
              <a:lnSpc>
                <a:spcPct val="130000"/>
              </a:lnSpc>
              <a:defRPr/>
            </a:pPr>
            <a:r>
              <a:rPr kumimoji="1" lang="en-US" altLang="zh-CN" dirty="0">
                <a:ea typeface="微软雅黑"/>
                <a:cs typeface="Arial" panose="020B0604020202020204" pitchFamily="34" charset="0"/>
              </a:rPr>
              <a:t>3 times 10s,10ms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B0D9B7-98F8-49F0-B2EE-BEECE3374948}"/>
              </a:ext>
            </a:extLst>
          </p:cNvPr>
          <p:cNvSpPr/>
          <p:nvPr/>
        </p:nvSpPr>
        <p:spPr>
          <a:xfrm>
            <a:off x="4459015" y="355815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ea typeface="微软雅黑"/>
                <a:cs typeface="Arial" panose="020B0604020202020204" pitchFamily="34" charset="0"/>
              </a:rPr>
              <a:t>Reactive current </a:t>
            </a:r>
            <a:endParaRPr lang="LID409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C0A007-8622-474C-86B1-D40C348225D8}"/>
              </a:ext>
            </a:extLst>
          </p:cNvPr>
          <p:cNvSpPr/>
          <p:nvPr/>
        </p:nvSpPr>
        <p:spPr>
          <a:xfrm>
            <a:off x="4487295" y="3953390"/>
            <a:ext cx="317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ea typeface="微软雅黑"/>
                <a:cs typeface="Arial" panose="020B0604020202020204" pitchFamily="34" charset="0"/>
              </a:rPr>
              <a:t>HVRT in low SCR conditions </a:t>
            </a:r>
            <a:endParaRPr lang="LID4096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2533B5F-A05A-4F76-8E32-1B5CC1163FD3}"/>
              </a:ext>
            </a:extLst>
          </p:cNvPr>
          <p:cNvSpPr/>
          <p:nvPr/>
        </p:nvSpPr>
        <p:spPr>
          <a:xfrm>
            <a:off x="4487295" y="2498734"/>
            <a:ext cx="4735129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668">
              <a:lnSpc>
                <a:spcPct val="130000"/>
              </a:lnSpc>
              <a:defRPr/>
            </a:pPr>
            <a:r>
              <a:rPr lang="en-US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Maintain synchronism</a:t>
            </a:r>
          </a:p>
          <a:p>
            <a:pPr defTabSz="913668">
              <a:lnSpc>
                <a:spcPct val="130000"/>
              </a:lnSpc>
              <a:defRPr/>
            </a:pPr>
            <a:r>
              <a:rPr lang="en-US" sz="2000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Restore after faults (transient stability) </a:t>
            </a:r>
            <a:endParaRPr lang="en-US" altLang="zh-CN" sz="2000" dirty="0">
              <a:solidFill>
                <a:srgbClr val="1D1D1B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40A7C6-E950-4641-B889-960D1369A2C7}"/>
              </a:ext>
            </a:extLst>
          </p:cNvPr>
          <p:cNvSpPr/>
          <p:nvPr/>
        </p:nvSpPr>
        <p:spPr>
          <a:xfrm>
            <a:off x="9483749" y="3843201"/>
            <a:ext cx="2452975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668">
              <a:lnSpc>
                <a:spcPct val="130000"/>
              </a:lnSpc>
              <a:defRPr/>
            </a:pPr>
            <a:r>
              <a:rPr kumimoji="1" lang="en-US" altLang="zh-CN" dirty="0">
                <a:ea typeface="微软雅黑"/>
                <a:cs typeface="Arial" panose="020B0604020202020204" pitchFamily="34" charset="0"/>
              </a:rPr>
              <a:t>130% overvoltage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DA35C6-5EC1-4375-B6C0-BC3FAB0D523B}"/>
              </a:ext>
            </a:extLst>
          </p:cNvPr>
          <p:cNvSpPr/>
          <p:nvPr/>
        </p:nvSpPr>
        <p:spPr>
          <a:xfrm>
            <a:off x="9534619" y="5808565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In several minutes</a:t>
            </a:r>
            <a:r>
              <a:rPr lang="zh-CN" altLang="en-US" dirty="0">
                <a:solidFill>
                  <a:srgbClr val="1D1D1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6697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94DAF2-BFC8-4408-84E7-C593B273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Adoption in ancillary services markets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1DD45BE-C2C2-4851-8945-23A9202EF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Example: stability market design in the UK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66A926-298A-4C6B-BACE-F950008101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9465" y="1518709"/>
            <a:ext cx="4321175" cy="135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200" dirty="0"/>
              <a:t>Previously TSOs could rely on abundance of synchronous units able to provide the stability services as a by-product of energy. However with the phase out of conventional generation and dominance of RES generation, </a:t>
            </a:r>
            <a:r>
              <a:rPr lang="en-US" altLang="zh-CN" sz="1200" b="1" dirty="0">
                <a:solidFill>
                  <a:srgbClr val="C00000"/>
                </a:solidFill>
              </a:rPr>
              <a:t>TSOs need to procure the services from new resource through a competitive market , BESS+GFM is one of them</a:t>
            </a:r>
            <a:r>
              <a:rPr lang="en-US" altLang="zh-CN" sz="1200" dirty="0"/>
              <a:t>.</a:t>
            </a:r>
            <a:endParaRPr lang="zh-CN" altLang="en-US" sz="1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C30C6C-9B07-415D-8CE8-A5B0624E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5" y="2827467"/>
            <a:ext cx="979425" cy="9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B10503C-19A8-4E41-9EF6-139625E8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4" y="3947627"/>
            <a:ext cx="979425" cy="9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DFBA89E-5C00-43DD-8477-7E7E332F6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5" y="5081138"/>
            <a:ext cx="984002" cy="9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853A6A1-435B-458E-A5AB-EEACDEEFE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/>
          <a:stretch/>
        </p:blipFill>
        <p:spPr bwMode="auto">
          <a:xfrm>
            <a:off x="4787910" y="1464492"/>
            <a:ext cx="7408853" cy="45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副标题 2">
            <a:extLst>
              <a:ext uri="{FF2B5EF4-FFF2-40B4-BE49-F238E27FC236}">
                <a16:creationId xmlns:a16="http://schemas.microsoft.com/office/drawing/2014/main" id="{510C5D17-7C6A-4911-A1E3-2DD27B0C55DE}"/>
              </a:ext>
            </a:extLst>
          </p:cNvPr>
          <p:cNvSpPr txBox="1">
            <a:spLocks/>
          </p:cNvSpPr>
          <p:nvPr/>
        </p:nvSpPr>
        <p:spPr>
          <a:xfrm>
            <a:off x="1506207" y="2847388"/>
            <a:ext cx="3342263" cy="952344"/>
          </a:xfrm>
          <a:prstGeom prst="rect">
            <a:avLst/>
          </a:prstGeom>
          <a:noFill/>
          <a:ln>
            <a:noFill/>
          </a:ln>
        </p:spPr>
        <p:txBody>
          <a:bodyPr tIns="46800">
            <a:normAutofit/>
          </a:bodyPr>
          <a:lstStyle>
            <a:lvl1pPr marL="216000" marR="0" indent="-216000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838" marR="0" indent="-284315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19784" marR="0" indent="-285664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tabLst/>
              <a:defRPr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828617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156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69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23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773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312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100" dirty="0"/>
              <a:t>To slow down the rate of change of frequency  (RoCoF) and allows frequency response to detect and respond to the failure.</a:t>
            </a:r>
            <a:endParaRPr lang="zh-CN" altLang="en-US" sz="1100" dirty="0"/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id="{2F241F7C-A096-4906-A98A-BB5E13CF5114}"/>
              </a:ext>
            </a:extLst>
          </p:cNvPr>
          <p:cNvSpPr txBox="1">
            <a:spLocks/>
          </p:cNvSpPr>
          <p:nvPr/>
        </p:nvSpPr>
        <p:spPr>
          <a:xfrm>
            <a:off x="1506207" y="3999371"/>
            <a:ext cx="3342263" cy="952344"/>
          </a:xfrm>
          <a:prstGeom prst="rect">
            <a:avLst/>
          </a:prstGeom>
          <a:noFill/>
          <a:ln>
            <a:noFill/>
          </a:ln>
        </p:spPr>
        <p:txBody>
          <a:bodyPr tIns="46800">
            <a:normAutofit/>
          </a:bodyPr>
          <a:lstStyle>
            <a:lvl1pPr marL="216000" marR="0" indent="-216000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838" marR="0" indent="-284315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19784" marR="0" indent="-285664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tabLst/>
              <a:defRPr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828617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156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69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23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773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312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100" dirty="0"/>
              <a:t>To help maintain system voltage during a fault. SCL is regional, and is expected to decline at different rates across the country.</a:t>
            </a:r>
            <a:endParaRPr lang="zh-CN" altLang="en-US" sz="1100" dirty="0"/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2F0F658F-774D-480A-9893-274412772C2F}"/>
              </a:ext>
            </a:extLst>
          </p:cNvPr>
          <p:cNvSpPr txBox="1">
            <a:spLocks/>
          </p:cNvSpPr>
          <p:nvPr/>
        </p:nvSpPr>
        <p:spPr>
          <a:xfrm>
            <a:off x="1501629" y="5110877"/>
            <a:ext cx="3342263" cy="952344"/>
          </a:xfrm>
          <a:prstGeom prst="rect">
            <a:avLst/>
          </a:prstGeom>
          <a:noFill/>
          <a:ln>
            <a:noFill/>
          </a:ln>
        </p:spPr>
        <p:txBody>
          <a:bodyPr tIns="46800">
            <a:normAutofit/>
          </a:bodyPr>
          <a:lstStyle>
            <a:lvl1pPr marL="216000" marR="0" indent="-216000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838" marR="0" indent="-284315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tabLst/>
              <a:defRPr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19784" marR="0" indent="-285664" algn="just" defTabSz="12190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tabLst/>
              <a:defRPr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828617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156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69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235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773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312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100" dirty="0"/>
              <a:t>To help manage voltage by providing immediate, real-time adjustments to reactive power, especially in the grid dominated by renewables.</a:t>
            </a:r>
            <a:endParaRPr lang="zh-CN" alt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491613-6C3B-4BCA-9448-945F580FB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8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B5412-3A96-4725-A723-0D60FC7CA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GFM in Regulations and Standards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DF1EF-0B92-406A-875D-C0859BD4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505F-CFC4-4D02-8283-7B53E596DE01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167EE-5748-4246-9B11-0C22985A4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12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4F2C5-7F61-42F2-923E-10B20B5451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081DA5A6-B211-4282-90E6-CA3499411E78}"/>
              </a:ext>
            </a:extLst>
          </p:cNvPr>
          <p:cNvSpPr txBox="1"/>
          <p:nvPr/>
        </p:nvSpPr>
        <p:spPr>
          <a:xfrm>
            <a:off x="128428" y="1488901"/>
            <a:ext cx="3746150" cy="4668335"/>
          </a:xfrm>
          <a:prstGeom prst="rect">
            <a:avLst/>
          </a:prstGeom>
          <a:noFill/>
          <a:ln>
            <a:noFill/>
          </a:ln>
        </p:spPr>
        <p:txBody>
          <a:bodyPr tIns="46800"/>
          <a:lstStyle>
            <a:lvl1pPr marL="215900" marR="0" indent="-21590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lang="zh-CN" altLang="en-US" sz="140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28448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lang="zh-CN" altLang="en-US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090" marR="0" indent="-28575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 lang="zh-CN" altLang="en-US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0C0C0C"/>
              </a:buClr>
            </a:pP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RfG2.0 will be released in </a:t>
            </a:r>
            <a:r>
              <a:rPr lang="en-US" altLang="zh-CN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and implemented </a:t>
            </a:r>
            <a:r>
              <a:rPr lang="en-US" altLang="zh-CN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GF27.</a:t>
            </a:r>
          </a:p>
          <a:p>
            <a:pPr>
              <a:lnSpc>
                <a:spcPct val="140000"/>
              </a:lnSpc>
              <a:buClr>
                <a:srgbClr val="0C0C0C"/>
              </a:buClr>
            </a:pP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C0C0C"/>
              </a:buClr>
            </a:pP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C0C0C"/>
              </a:buClr>
            </a:pP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C0C0C"/>
              </a:buClr>
            </a:pPr>
            <a:endParaRPr lang="en-US" altLang="zh-CN" sz="900" b="1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buClr>
                <a:srgbClr val="0C0C0C"/>
              </a:buClr>
            </a:pPr>
            <a:r>
              <a:rPr lang="en-US" altLang="zh-CN" sz="900" b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RfG2.0: </a:t>
            </a:r>
            <a:r>
              <a:rPr lang="en-US" altLang="zh-CN" sz="9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altLang="zh-CN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</a:t>
            </a:r>
            <a:r>
              <a:rPr lang="en-US" altLang="zh-CN" sz="9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add RoCoF and </a:t>
            </a:r>
            <a:r>
              <a:rPr lang="en-US" altLang="zh-CN" sz="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forming </a:t>
            </a:r>
            <a:r>
              <a:rPr lang="en-US" altLang="zh-CN" sz="9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PPM in all scenarios of inverter systems connected to the grid: </a:t>
            </a:r>
            <a:r>
              <a:rPr lang="en-US" altLang="zh-CN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A, Type D, Type C, and Type D.</a:t>
            </a: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0C0C"/>
              </a:buClr>
            </a:pP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0C0C"/>
              </a:buClr>
            </a:pPr>
            <a:endParaRPr lang="en-US" altLang="zh-CN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C0C0C"/>
              </a:buClr>
            </a:pPr>
            <a:endParaRPr lang="en-US" sz="90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19">
            <a:extLst>
              <a:ext uri="{FF2B5EF4-FFF2-40B4-BE49-F238E27FC236}">
                <a16:creationId xmlns:a16="http://schemas.microsoft.com/office/drawing/2014/main" id="{609B6801-5C55-40F7-9406-F4F51EAB7F0D}"/>
              </a:ext>
            </a:extLst>
          </p:cNvPr>
          <p:cNvGrpSpPr/>
          <p:nvPr/>
        </p:nvGrpSpPr>
        <p:grpSpPr>
          <a:xfrm>
            <a:off x="306083" y="1980042"/>
            <a:ext cx="3600000" cy="116176"/>
            <a:chOff x="8082000" y="1997353"/>
            <a:chExt cx="3600000" cy="116176"/>
          </a:xfrm>
        </p:grpSpPr>
        <p:cxnSp>
          <p:nvCxnSpPr>
            <p:cNvPr id="8" name="直接箭头连接符 20">
              <a:extLst>
                <a:ext uri="{FF2B5EF4-FFF2-40B4-BE49-F238E27FC236}">
                  <a16:creationId xmlns:a16="http://schemas.microsoft.com/office/drawing/2014/main" id="{1D516C7C-F258-4452-9C36-3D2C6B721812}"/>
                </a:ext>
              </a:extLst>
            </p:cNvPr>
            <p:cNvCxnSpPr/>
            <p:nvPr/>
          </p:nvCxnSpPr>
          <p:spPr>
            <a:xfrm rot="16200000">
              <a:off x="9879712" y="256331"/>
              <a:ext cx="4575" cy="3600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stealth"/>
            </a:ln>
            <a:effectLst/>
          </p:spPr>
        </p:cxnSp>
        <p:sp>
          <p:nvSpPr>
            <p:cNvPr id="9" name="椭圆 21">
              <a:extLst>
                <a:ext uri="{FF2B5EF4-FFF2-40B4-BE49-F238E27FC236}">
                  <a16:creationId xmlns:a16="http://schemas.microsoft.com/office/drawing/2014/main" id="{41354C28-7DBB-495D-83FA-ED99BDB7FEB8}"/>
                </a:ext>
              </a:extLst>
            </p:cNvPr>
            <p:cNvSpPr/>
            <p:nvPr/>
          </p:nvSpPr>
          <p:spPr>
            <a:xfrm rot="10800000" flipH="1">
              <a:off x="8461556" y="1997354"/>
              <a:ext cx="109818" cy="111600"/>
            </a:xfrm>
            <a:prstGeom prst="ellipse">
              <a:avLst/>
            </a:prstGeom>
            <a:solidFill>
              <a:srgbClr val="E48D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0" name="椭圆 22">
              <a:extLst>
                <a:ext uri="{FF2B5EF4-FFF2-40B4-BE49-F238E27FC236}">
                  <a16:creationId xmlns:a16="http://schemas.microsoft.com/office/drawing/2014/main" id="{9BE82D54-133A-4220-A008-BE4E537FFFAB}"/>
                </a:ext>
              </a:extLst>
            </p:cNvPr>
            <p:cNvSpPr/>
            <p:nvPr/>
          </p:nvSpPr>
          <p:spPr>
            <a:xfrm rot="10800000" flipH="1">
              <a:off x="10280572" y="2001928"/>
              <a:ext cx="109818" cy="111600"/>
            </a:xfrm>
            <a:prstGeom prst="ellipse">
              <a:avLst/>
            </a:prstGeom>
            <a:solidFill>
              <a:srgbClr val="E48D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1" name="椭圆 23">
              <a:extLst>
                <a:ext uri="{FF2B5EF4-FFF2-40B4-BE49-F238E27FC236}">
                  <a16:creationId xmlns:a16="http://schemas.microsoft.com/office/drawing/2014/main" id="{3799BCBA-388C-428D-87AF-871DBBE3636E}"/>
                </a:ext>
              </a:extLst>
            </p:cNvPr>
            <p:cNvSpPr/>
            <p:nvPr/>
          </p:nvSpPr>
          <p:spPr>
            <a:xfrm rot="10800000" flipH="1">
              <a:off x="11190079" y="1997353"/>
              <a:ext cx="109818" cy="111600"/>
            </a:xfrm>
            <a:prstGeom prst="ellipse">
              <a:avLst/>
            </a:prstGeom>
            <a:solidFill>
              <a:srgbClr val="E48D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2" name="椭圆 24">
              <a:extLst>
                <a:ext uri="{FF2B5EF4-FFF2-40B4-BE49-F238E27FC236}">
                  <a16:creationId xmlns:a16="http://schemas.microsoft.com/office/drawing/2014/main" id="{C19F2AD0-5771-4160-97D7-E677D7A92CEC}"/>
                </a:ext>
              </a:extLst>
            </p:cNvPr>
            <p:cNvSpPr/>
            <p:nvPr/>
          </p:nvSpPr>
          <p:spPr>
            <a:xfrm rot="10800000" flipH="1">
              <a:off x="9371064" y="2001929"/>
              <a:ext cx="109818" cy="111600"/>
            </a:xfrm>
            <a:prstGeom prst="ellipse">
              <a:avLst/>
            </a:prstGeom>
            <a:solidFill>
              <a:srgbClr val="E48D8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表格 25">
            <a:extLst>
              <a:ext uri="{FF2B5EF4-FFF2-40B4-BE49-F238E27FC236}">
                <a16:creationId xmlns:a16="http://schemas.microsoft.com/office/drawing/2014/main" id="{CF1D75CD-1F9D-425A-8008-6161B03D1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45013"/>
              </p:ext>
            </p:extLst>
          </p:nvPr>
        </p:nvGraphicFramePr>
        <p:xfrm>
          <a:off x="306083" y="1707502"/>
          <a:ext cx="3600000" cy="210257"/>
        </p:xfrm>
        <a:graphic>
          <a:graphicData uri="http://schemas.openxmlformats.org/drawingml/2006/table">
            <a:tbl>
              <a:tblPr firstRow="1" bandRow="1"/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257"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840" dirty="0"/>
                        <a:t>2022</a:t>
                      </a:r>
                      <a:endParaRPr lang="zh-CN" altLang="en-US" sz="12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840" dirty="0"/>
                        <a:t>2023</a:t>
                      </a:r>
                      <a:endParaRPr lang="zh-CN" altLang="en-US" sz="12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840" dirty="0"/>
                        <a:t>2024</a:t>
                      </a:r>
                      <a:endParaRPr lang="zh-CN" altLang="en-US" sz="12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840" dirty="0"/>
                        <a:t>2027</a:t>
                      </a:r>
                      <a:endParaRPr lang="zh-CN" altLang="en-US" sz="1200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表格 26">
            <a:extLst>
              <a:ext uri="{FF2B5EF4-FFF2-40B4-BE49-F238E27FC236}">
                <a16:creationId xmlns:a16="http://schemas.microsoft.com/office/drawing/2014/main" id="{F93B7AFD-0BED-4DC8-9BBD-564BFF85417B}"/>
              </a:ext>
            </a:extLst>
          </p:cNvPr>
          <p:cNvGraphicFramePr>
            <a:graphicFrameLocks noGrp="1"/>
          </p:cNvGraphicFramePr>
          <p:nvPr/>
        </p:nvGraphicFramePr>
        <p:xfrm>
          <a:off x="306083" y="2096446"/>
          <a:ext cx="3600000" cy="256032"/>
        </p:xfrm>
        <a:graphic>
          <a:graphicData uri="http://schemas.openxmlformats.org/drawingml/2006/table">
            <a:tbl>
              <a:tblPr firstRow="1" bandRow="1"/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257"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en-US" sz="840" dirty="0"/>
                        <a:t>drafts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en-US" sz="840" dirty="0"/>
                        <a:t>Public consultation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en-US" sz="840" dirty="0"/>
                        <a:t>Released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1pPr>
                      <a:lvl2pPr marL="59372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2pPr>
                      <a:lvl3pPr marL="118808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3pPr>
                      <a:lvl4pPr marL="178181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4pPr>
                      <a:lvl5pPr marL="237553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5pPr>
                      <a:lvl6pPr marL="296926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6pPr>
                      <a:lvl7pPr marL="356362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7pPr>
                      <a:lvl8pPr marL="4157345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8pPr>
                      <a:lvl9pPr marL="4751070" algn="l" defTabSz="1188085" rtl="0" eaLnBrk="1" latinLnBrk="0" hangingPunct="1">
                        <a:defRPr sz="234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840" dirty="0"/>
                        <a:t>GF Implementation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组合 27">
            <a:extLst>
              <a:ext uri="{FF2B5EF4-FFF2-40B4-BE49-F238E27FC236}">
                <a16:creationId xmlns:a16="http://schemas.microsoft.com/office/drawing/2014/main" id="{F753694F-BDAE-4E59-AAC4-9E50F3E1BED4}"/>
              </a:ext>
            </a:extLst>
          </p:cNvPr>
          <p:cNvGrpSpPr/>
          <p:nvPr/>
        </p:nvGrpSpPr>
        <p:grpSpPr>
          <a:xfrm>
            <a:off x="298569" y="3529691"/>
            <a:ext cx="3588009" cy="2522012"/>
            <a:chOff x="8521326" y="3611094"/>
            <a:chExt cx="2709338" cy="2527239"/>
          </a:xfrm>
        </p:grpSpPr>
        <p:sp>
          <p:nvSpPr>
            <p:cNvPr id="16" name="任意多边形: 形状 28">
              <a:extLst>
                <a:ext uri="{FF2B5EF4-FFF2-40B4-BE49-F238E27FC236}">
                  <a16:creationId xmlns:a16="http://schemas.microsoft.com/office/drawing/2014/main" id="{C81F0A38-2DBF-4EB0-A82D-E2FB1FD3B8B3}"/>
                </a:ext>
              </a:extLst>
            </p:cNvPr>
            <p:cNvSpPr/>
            <p:nvPr/>
          </p:nvSpPr>
          <p:spPr>
            <a:xfrm>
              <a:off x="8521332" y="3611094"/>
              <a:ext cx="2709332" cy="2527238"/>
            </a:xfrm>
            <a:custGeom>
              <a:avLst/>
              <a:gdLst>
                <a:gd name="connsiteX0" fmla="*/ 0 w 2709332"/>
                <a:gd name="connsiteY0" fmla="*/ 0 h 2709332"/>
                <a:gd name="connsiteX1" fmla="*/ 2709332 w 2709332"/>
                <a:gd name="connsiteY1" fmla="*/ 0 h 2709332"/>
                <a:gd name="connsiteX2" fmla="*/ 2709332 w 2709332"/>
                <a:gd name="connsiteY2" fmla="*/ 2709332 h 2709332"/>
                <a:gd name="connsiteX3" fmla="*/ 0 w 2709332"/>
                <a:gd name="connsiteY3" fmla="*/ 2709332 h 2709332"/>
                <a:gd name="connsiteX4" fmla="*/ 0 w 2709332"/>
                <a:gd name="connsiteY4" fmla="*/ 0 h 270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332" h="2709332">
                  <a:moveTo>
                    <a:pt x="0" y="0"/>
                  </a:moveTo>
                  <a:lnTo>
                    <a:pt x="2709332" y="0"/>
                  </a:lnTo>
                  <a:lnTo>
                    <a:pt x="2709332" y="2709332"/>
                  </a:lnTo>
                  <a:lnTo>
                    <a:pt x="0" y="2709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0C0C">
                <a:lumMod val="10000"/>
                <a:lumOff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108000" rIns="36000" bIns="36000" numCol="1" spcCol="1270" anchor="t" anchorCtr="0">
              <a:noAutofit/>
            </a:bodyPr>
            <a:lstStyle/>
            <a:p>
              <a:pPr marL="0" marR="0" lvl="0" indent="0" algn="ctr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Type C and D PPMs (Utility)</a:t>
              </a: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Limit transient frequency deviation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Provides additional capacity beyond the inherent ESS</a:t>
              </a: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POD (Power Oscillation Damping) </a:t>
              </a:r>
            </a:p>
          </p:txBody>
        </p:sp>
        <p:sp>
          <p:nvSpPr>
            <p:cNvPr id="17" name="任意多边形: 形状 29">
              <a:extLst>
                <a:ext uri="{FF2B5EF4-FFF2-40B4-BE49-F238E27FC236}">
                  <a16:creationId xmlns:a16="http://schemas.microsoft.com/office/drawing/2014/main" id="{D1CCA198-F888-490E-BC42-BAAA115F5889}"/>
                </a:ext>
              </a:extLst>
            </p:cNvPr>
            <p:cNvSpPr/>
            <p:nvPr/>
          </p:nvSpPr>
          <p:spPr>
            <a:xfrm>
              <a:off x="8521330" y="4336599"/>
              <a:ext cx="2606227" cy="1801734"/>
            </a:xfrm>
            <a:custGeom>
              <a:avLst/>
              <a:gdLst>
                <a:gd name="connsiteX0" fmla="*/ 0 w 2031999"/>
                <a:gd name="connsiteY0" fmla="*/ 0 h 2031999"/>
                <a:gd name="connsiteX1" fmla="*/ 2031999 w 2031999"/>
                <a:gd name="connsiteY1" fmla="*/ 0 h 2031999"/>
                <a:gd name="connsiteX2" fmla="*/ 2031999 w 2031999"/>
                <a:gd name="connsiteY2" fmla="*/ 2031999 h 2031999"/>
                <a:gd name="connsiteX3" fmla="*/ 0 w 2031999"/>
                <a:gd name="connsiteY3" fmla="*/ 2031999 h 2031999"/>
                <a:gd name="connsiteX4" fmla="*/ 0 w 2031999"/>
                <a:gd name="connsiteY4" fmla="*/ 0 h 203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999" h="2031999">
                  <a:moveTo>
                    <a:pt x="0" y="0"/>
                  </a:moveTo>
                  <a:lnTo>
                    <a:pt x="2031999" y="0"/>
                  </a:lnTo>
                  <a:lnTo>
                    <a:pt x="2031999" y="2031999"/>
                  </a:lnTo>
                  <a:lnTo>
                    <a:pt x="0" y="2031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077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t" anchorCtr="0">
              <a:noAutofit/>
            </a:bodyPr>
            <a:lstStyle/>
            <a:p>
              <a:pPr marL="0" marR="0" lvl="0" indent="0" algn="ctr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Type B PPMs (C&amp;I/small Utility)</a:t>
              </a: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Limiting the frequency deviation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defRPr/>
              </a:pPr>
              <a:r>
                <a:rPr lang="en-US" altLang="en-US" sz="900" kern="0" dirty="0">
                  <a:solidFill>
                    <a:srgbClr val="C0000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S</a:t>
              </a:r>
              <a:r>
                <a:rPr kumimoji="0" lang="en-US" altLang="en-US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ynthetic</a:t>
              </a: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inertia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18" name="任意多边形: 形状 30">
              <a:extLst>
                <a:ext uri="{FF2B5EF4-FFF2-40B4-BE49-F238E27FC236}">
                  <a16:creationId xmlns:a16="http://schemas.microsoft.com/office/drawing/2014/main" id="{5737D81C-8ED9-4387-9C51-92CEE2192B4F}"/>
                </a:ext>
              </a:extLst>
            </p:cNvPr>
            <p:cNvSpPr/>
            <p:nvPr/>
          </p:nvSpPr>
          <p:spPr>
            <a:xfrm>
              <a:off x="8521326" y="4899312"/>
              <a:ext cx="2420809" cy="1239021"/>
            </a:xfrm>
            <a:custGeom>
              <a:avLst/>
              <a:gdLst>
                <a:gd name="connsiteX0" fmla="*/ 0 w 1354666"/>
                <a:gd name="connsiteY0" fmla="*/ 0 h 1354666"/>
                <a:gd name="connsiteX1" fmla="*/ 1354666 w 1354666"/>
                <a:gd name="connsiteY1" fmla="*/ 0 h 1354666"/>
                <a:gd name="connsiteX2" fmla="*/ 1354666 w 1354666"/>
                <a:gd name="connsiteY2" fmla="*/ 1354666 h 1354666"/>
                <a:gd name="connsiteX3" fmla="*/ 0 w 1354666"/>
                <a:gd name="connsiteY3" fmla="*/ 1354666 h 1354666"/>
                <a:gd name="connsiteX4" fmla="*/ 0 w 1354666"/>
                <a:gd name="connsiteY4" fmla="*/ 0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6" h="1354666">
                  <a:moveTo>
                    <a:pt x="0" y="0"/>
                  </a:moveTo>
                  <a:lnTo>
                    <a:pt x="1354666" y="0"/>
                  </a:lnTo>
                  <a:lnTo>
                    <a:pt x="1354666" y="1354666"/>
                  </a:lnTo>
                  <a:lnTo>
                    <a:pt x="0" y="1354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C2C2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marL="0" marR="0" lvl="0" indent="0" algn="ctr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Type A PPMs (domestic/C&amp;I)</a:t>
              </a: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PPM as Thevenin Voltage Source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Voltage and phase angle stability during accident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Dynamic performance related to voltage control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Continuous and stable operation when PPM current limit is reached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marL="228600" marR="0" lvl="0" indent="-228600" algn="just" defTabSz="3111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Ability to activate or deactivate Grid forming mode</a:t>
              </a:r>
            </a:p>
          </p:txBody>
        </p:sp>
      </p:grpSp>
      <p:sp>
        <p:nvSpPr>
          <p:cNvPr id="19" name="文本占位符 3">
            <a:extLst>
              <a:ext uri="{FF2B5EF4-FFF2-40B4-BE49-F238E27FC236}">
                <a16:creationId xmlns:a16="http://schemas.microsoft.com/office/drawing/2014/main" id="{F750D4C2-53BA-4503-8376-B6D590146CC8}"/>
              </a:ext>
            </a:extLst>
          </p:cNvPr>
          <p:cNvSpPr txBox="1"/>
          <p:nvPr/>
        </p:nvSpPr>
        <p:spPr>
          <a:xfrm>
            <a:off x="4114954" y="1610848"/>
            <a:ext cx="3600000" cy="576000"/>
          </a:xfrm>
          <a:prstGeom prst="rect">
            <a:avLst/>
          </a:prstGeom>
          <a:noFill/>
          <a:ln>
            <a:noFill/>
          </a:ln>
        </p:spPr>
        <p:txBody>
          <a:bodyPr tIns="46800"/>
          <a:lstStyle>
            <a:lvl1pPr marL="215900" marR="0" indent="-21590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lang="zh-CN" altLang="en-US" sz="140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28448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lang="zh-CN" altLang="en-US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090" marR="0" indent="-28575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 lang="zh-CN" altLang="en-US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marR="0" lvl="0" indent="-21590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2024</a:t>
            </a:r>
            <a:r>
              <a:rPr lang="zh-CN" altLang="en-US" sz="1100" dirty="0">
                <a:solidFill>
                  <a:srgbClr val="0C0C0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solidFill>
                  <a:srgbClr val="0C0C0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released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Grid forming ancillary service and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related technical requirements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20" name="文本占位符 24">
            <a:extLst>
              <a:ext uri="{FF2B5EF4-FFF2-40B4-BE49-F238E27FC236}">
                <a16:creationId xmlns:a16="http://schemas.microsoft.com/office/drawing/2014/main" id="{E1722509-A78F-43CD-B230-809F74309CD6}"/>
              </a:ext>
            </a:extLst>
          </p:cNvPr>
          <p:cNvSpPr txBox="1"/>
          <p:nvPr/>
        </p:nvSpPr>
        <p:spPr>
          <a:xfrm>
            <a:off x="8132120" y="1488901"/>
            <a:ext cx="3600000" cy="2475393"/>
          </a:xfrm>
          <a:prstGeom prst="rect">
            <a:avLst/>
          </a:prstGeom>
          <a:noFill/>
          <a:ln>
            <a:noFill/>
          </a:ln>
        </p:spPr>
        <p:txBody>
          <a:bodyPr tIns="46800"/>
          <a:lstStyle>
            <a:lvl1pPr marL="215900" marR="0" indent="-21590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lang="zh-CN" altLang="en-US" sz="140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28448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lang="zh-CN" altLang="en-US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090" marR="0" indent="-28575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 lang="zh-CN" altLang="en-US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0C0C0C"/>
              </a:buClr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Italy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：</a:t>
            </a:r>
            <a:r>
              <a:rPr lang="en-US" altLang="zh-CN" sz="11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forming capability, including reactive power adjustment, voltage support in the case of faults, black start, inertia synthesis, and POD.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21" name="图片 57">
            <a:extLst>
              <a:ext uri="{FF2B5EF4-FFF2-40B4-BE49-F238E27FC236}">
                <a16:creationId xmlns:a16="http://schemas.microsoft.com/office/drawing/2014/main" id="{27F7BE43-6EB6-4A4B-AE1D-1DC4243378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139961" y="2186848"/>
            <a:ext cx="2757853" cy="1815798"/>
          </a:xfrm>
          <a:prstGeom prst="rect">
            <a:avLst/>
          </a:prstGeom>
        </p:spPr>
      </p:pic>
      <p:pic>
        <p:nvPicPr>
          <p:cNvPr id="22" name="图片 58">
            <a:extLst>
              <a:ext uri="{FF2B5EF4-FFF2-40B4-BE49-F238E27FC236}">
                <a16:creationId xmlns:a16="http://schemas.microsoft.com/office/drawing/2014/main" id="{3EBDB175-5AC8-4D69-946B-116D271FB0D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02081" y="4743993"/>
            <a:ext cx="3600000" cy="1189404"/>
          </a:xfrm>
          <a:prstGeom prst="rect">
            <a:avLst/>
          </a:prstGeom>
        </p:spPr>
      </p:pic>
      <p:pic>
        <p:nvPicPr>
          <p:cNvPr id="23" name="Picture 2" descr="C:\Users\l00400882\AppData\Roaming\eSpace_Desktop\UserData\l00400882\imagefiles\53469DE0-DE2A-4565-8FA0-4B6E36DB4E7D.png">
            <a:extLst>
              <a:ext uri="{FF2B5EF4-FFF2-40B4-BE49-F238E27FC236}">
                <a16:creationId xmlns:a16="http://schemas.microsoft.com/office/drawing/2014/main" id="{DE7EEF84-2D5F-4F5A-BCBC-1C77748B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88728" y="2031817"/>
            <a:ext cx="3600000" cy="7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61">
            <a:extLst>
              <a:ext uri="{FF2B5EF4-FFF2-40B4-BE49-F238E27FC236}">
                <a16:creationId xmlns:a16="http://schemas.microsoft.com/office/drawing/2014/main" id="{8E499A8E-A0D5-4901-8EA3-799748C923FE}"/>
              </a:ext>
            </a:extLst>
          </p:cNvPr>
          <p:cNvSpPr/>
          <p:nvPr/>
        </p:nvSpPr>
        <p:spPr>
          <a:xfrm>
            <a:off x="8467919" y="2631634"/>
            <a:ext cx="335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PLANTS WITH ELECTROCHEMICAL </a:t>
            </a:r>
            <a:r>
              <a:rPr lang="en-US" altLang="zh-CN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STORAGE</a:t>
            </a: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SYSTEMS </a:t>
            </a:r>
            <a:endParaRPr lang="en-US" altLang="zh-CN" sz="800" dirty="0">
              <a:solidFill>
                <a:srgbClr val="0C0C0C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General conditions of connection to </a:t>
            </a:r>
            <a:r>
              <a:rPr lang="en-US" altLang="zh-CN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Ultra</a:t>
            </a: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High</a:t>
            </a: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altLang="zh-CN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Voltage </a:t>
            </a: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and </a:t>
            </a:r>
            <a:r>
              <a:rPr lang="en-US" altLang="zh-CN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High Voltage</a:t>
            </a:r>
            <a:r>
              <a:rPr lang="zh-CN" altLang="en-US" sz="800" dirty="0">
                <a:solidFill>
                  <a:srgbClr val="0C0C0C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networks Protection systems regulation and control</a:t>
            </a:r>
          </a:p>
        </p:txBody>
      </p:sp>
      <p:sp>
        <p:nvSpPr>
          <p:cNvPr id="25" name="矩形 62">
            <a:extLst>
              <a:ext uri="{FF2B5EF4-FFF2-40B4-BE49-F238E27FC236}">
                <a16:creationId xmlns:a16="http://schemas.microsoft.com/office/drawing/2014/main" id="{F07A6B96-B127-4192-BA78-801ACF9F784F}"/>
              </a:ext>
            </a:extLst>
          </p:cNvPr>
          <p:cNvSpPr/>
          <p:nvPr/>
        </p:nvSpPr>
        <p:spPr>
          <a:xfrm>
            <a:off x="8141977" y="3131852"/>
            <a:ext cx="385844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050" b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zh-CN" altLang="en-US" sz="1050" b="1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05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zh-CN" altLang="en-US" sz="105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 code requires GFM capability, including reactive power adjustment, black start, synthetic inertia, and POD.</a:t>
            </a:r>
            <a:endParaRPr lang="zh-CN" altLang="en-US" sz="1050" dirty="0">
              <a:solidFill>
                <a:srgbClr val="0C0C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63">
            <a:extLst>
              <a:ext uri="{FF2B5EF4-FFF2-40B4-BE49-F238E27FC236}">
                <a16:creationId xmlns:a16="http://schemas.microsoft.com/office/drawing/2014/main" id="{4FC455C6-DF57-4D9C-B7EC-432A85E558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576095" y="3693116"/>
            <a:ext cx="3165685" cy="2347355"/>
          </a:xfrm>
          <a:prstGeom prst="rect">
            <a:avLst/>
          </a:prstGeom>
        </p:spPr>
      </p:pic>
      <p:sp>
        <p:nvSpPr>
          <p:cNvPr id="27" name="矩形 1">
            <a:extLst>
              <a:ext uri="{FF2B5EF4-FFF2-40B4-BE49-F238E27FC236}">
                <a16:creationId xmlns:a16="http://schemas.microsoft.com/office/drawing/2014/main" id="{64195A1E-CECC-41A5-94BE-81C9FD5E7744}"/>
              </a:ext>
            </a:extLst>
          </p:cNvPr>
          <p:cNvSpPr/>
          <p:nvPr/>
        </p:nvSpPr>
        <p:spPr>
          <a:xfrm>
            <a:off x="4495414" y="4206738"/>
            <a:ext cx="3282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Public consultation on the power grid code in 2024, and release and implementation in 2026</a:t>
            </a:r>
          </a:p>
        </p:txBody>
      </p:sp>
      <p:sp>
        <p:nvSpPr>
          <p:cNvPr id="28" name="矩形 4">
            <a:extLst>
              <a:ext uri="{FF2B5EF4-FFF2-40B4-BE49-F238E27FC236}">
                <a16:creationId xmlns:a16="http://schemas.microsoft.com/office/drawing/2014/main" id="{CDD706A9-3473-44BF-A202-2EEF89B07D3C}"/>
              </a:ext>
            </a:extLst>
          </p:cNvPr>
          <p:cNvSpPr/>
          <p:nvPr/>
        </p:nvSpPr>
        <p:spPr>
          <a:xfrm>
            <a:off x="174023" y="1189969"/>
            <a:ext cx="3784520" cy="4967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占位符 8">
            <a:extLst>
              <a:ext uri="{FF2B5EF4-FFF2-40B4-BE49-F238E27FC236}">
                <a16:creationId xmlns:a16="http://schemas.microsoft.com/office/drawing/2014/main" id="{FFF42916-BA0B-442C-BB0F-E54954F48456}"/>
              </a:ext>
            </a:extLst>
          </p:cNvPr>
          <p:cNvSpPr txBox="1"/>
          <p:nvPr/>
        </p:nvSpPr>
        <p:spPr>
          <a:xfrm>
            <a:off x="393095" y="990984"/>
            <a:ext cx="3262416" cy="39797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GFM part of Network Code:</a:t>
            </a:r>
          </a:p>
          <a:p>
            <a:r>
              <a:rPr lang="en-US" altLang="en-US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for Generators (</a:t>
            </a:r>
            <a:r>
              <a:rPr lang="en-US" altLang="en-US" dirty="0" err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RfG</a:t>
            </a:r>
            <a:r>
              <a:rPr lang="en-US" altLang="en-US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矩形 34">
            <a:extLst>
              <a:ext uri="{FF2B5EF4-FFF2-40B4-BE49-F238E27FC236}">
                <a16:creationId xmlns:a16="http://schemas.microsoft.com/office/drawing/2014/main" id="{5438E56C-1653-45D9-803E-9D2F19C2C494}"/>
              </a:ext>
            </a:extLst>
          </p:cNvPr>
          <p:cNvSpPr/>
          <p:nvPr/>
        </p:nvSpPr>
        <p:spPr>
          <a:xfrm>
            <a:off x="4072336" y="1189968"/>
            <a:ext cx="3934667" cy="4967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文本占位符 6">
            <a:extLst>
              <a:ext uri="{FF2B5EF4-FFF2-40B4-BE49-F238E27FC236}">
                <a16:creationId xmlns:a16="http://schemas.microsoft.com/office/drawing/2014/main" id="{2F87ACE2-FAE9-4352-8F4A-14DEC4F8F6E3}"/>
              </a:ext>
            </a:extLst>
          </p:cNvPr>
          <p:cNvSpPr txBox="1"/>
          <p:nvPr/>
        </p:nvSpPr>
        <p:spPr>
          <a:xfrm>
            <a:off x="4408461" y="962675"/>
            <a:ext cx="3262416" cy="576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1400" b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3810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1524000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1400"/>
            </a:lvl3pPr>
            <a:lvl4pPr marL="2133600" indent="-3048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4pPr>
            <a:lvl5pPr marL="2743200" indent="-3048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1400"/>
            </a:lvl5pPr>
            <a:lvl6pPr marL="33521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6pPr>
            <a:lvl7pPr marL="39617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7pPr>
            <a:lvl8pPr marL="45713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8pPr>
            <a:lvl9pPr marL="51809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r>
              <a:rPr lang="en-US" altLang="zh-CN" dirty="0"/>
              <a:t>Germany</a:t>
            </a:r>
            <a:r>
              <a:rPr lang="zh-CN" altLang="en-US" dirty="0"/>
              <a:t>：</a:t>
            </a:r>
            <a:r>
              <a:rPr lang="en-US" altLang="zh-CN" dirty="0"/>
              <a:t>2024</a:t>
            </a:r>
            <a:r>
              <a:rPr lang="zh-CN" altLang="en-US" dirty="0"/>
              <a:t> </a:t>
            </a:r>
            <a:r>
              <a:rPr lang="en-US" altLang="zh-CN" dirty="0"/>
              <a:t>issued</a:t>
            </a:r>
            <a:r>
              <a:rPr lang="zh-CN" altLang="en-US" dirty="0"/>
              <a:t> </a:t>
            </a:r>
            <a:r>
              <a:rPr lang="en-US" altLang="zh-CN" dirty="0"/>
              <a:t>Grid forming ancillary service  and develop grid codes ahead of Europe</a:t>
            </a:r>
            <a:endParaRPr lang="zh-CN" altLang="en-US" dirty="0"/>
          </a:p>
        </p:txBody>
      </p:sp>
      <p:sp>
        <p:nvSpPr>
          <p:cNvPr id="32" name="矩形 35">
            <a:extLst>
              <a:ext uri="{FF2B5EF4-FFF2-40B4-BE49-F238E27FC236}">
                <a16:creationId xmlns:a16="http://schemas.microsoft.com/office/drawing/2014/main" id="{4DC0EF16-2AE1-48A3-A35F-5636AD8C3742}"/>
              </a:ext>
            </a:extLst>
          </p:cNvPr>
          <p:cNvSpPr/>
          <p:nvPr/>
        </p:nvSpPr>
        <p:spPr>
          <a:xfrm>
            <a:off x="8132317" y="1189969"/>
            <a:ext cx="3934667" cy="4967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文本占位符 25">
            <a:extLst>
              <a:ext uri="{FF2B5EF4-FFF2-40B4-BE49-F238E27FC236}">
                <a16:creationId xmlns:a16="http://schemas.microsoft.com/office/drawing/2014/main" id="{2238F79E-3516-4BED-88EA-F6B70D4CCC2B}"/>
              </a:ext>
            </a:extLst>
          </p:cNvPr>
          <p:cNvSpPr txBox="1"/>
          <p:nvPr/>
        </p:nvSpPr>
        <p:spPr>
          <a:xfrm>
            <a:off x="8299770" y="912901"/>
            <a:ext cx="3599760" cy="57600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defPPr>
              <a:defRPr lang="en-US"/>
            </a:defPPr>
            <a:lvl1pPr indent="0" algn="ctr" defTabSz="1219200">
              <a:spcBef>
                <a:spcPct val="20000"/>
              </a:spcBef>
              <a:buFont typeface="Arial" panose="020B0604020202020204" pitchFamily="34" charset="0"/>
              <a:buNone/>
              <a:defRPr sz="1400" b="1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3810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2pPr>
            <a:lvl3pPr marL="1524000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1400"/>
            </a:lvl3pPr>
            <a:lvl4pPr marL="2133600" indent="-304800" defTabSz="1219200">
              <a:spcBef>
                <a:spcPct val="20000"/>
              </a:spcBef>
              <a:buFont typeface="Arial" panose="020B0604020202020204" pitchFamily="34" charset="0"/>
              <a:buChar char="–"/>
              <a:defRPr sz="1400"/>
            </a:lvl4pPr>
            <a:lvl5pPr marL="2743200" indent="-304800" defTabSz="1219200">
              <a:spcBef>
                <a:spcPct val="20000"/>
              </a:spcBef>
              <a:buFont typeface="Arial" panose="020B0604020202020204" pitchFamily="34" charset="0"/>
              <a:buChar char="»"/>
              <a:defRPr sz="1400"/>
            </a:lvl5pPr>
            <a:lvl6pPr marL="33521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6pPr>
            <a:lvl7pPr marL="39617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7pPr>
            <a:lvl8pPr marL="45713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8pPr>
            <a:lvl9pPr marL="5180965" indent="-304800" defTabSz="1219200">
              <a:spcBef>
                <a:spcPct val="2000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>
              <a:spcBef>
                <a:spcPts val="0"/>
              </a:spcBef>
            </a:pPr>
            <a:r>
              <a:rPr lang="en-US" altLang="zh-CN" dirty="0"/>
              <a:t>Italy: 2023 grid code requirements</a:t>
            </a:r>
          </a:p>
          <a:p>
            <a:pPr>
              <a:spcBef>
                <a:spcPts val="0"/>
              </a:spcBef>
            </a:pPr>
            <a:r>
              <a:rPr lang="en-US" altLang="zh-CN" dirty="0"/>
              <a:t>Spain: Subsidized Project Requirements</a:t>
            </a:r>
            <a:endParaRPr lang="zh-CN" altLang="en-US" dirty="0"/>
          </a:p>
        </p:txBody>
      </p:sp>
      <p:sp>
        <p:nvSpPr>
          <p:cNvPr id="34" name="文本占位符 3">
            <a:extLst>
              <a:ext uri="{FF2B5EF4-FFF2-40B4-BE49-F238E27FC236}">
                <a16:creationId xmlns:a16="http://schemas.microsoft.com/office/drawing/2014/main" id="{1A21E74B-3C50-4B39-8C05-F2A414AA22EF}"/>
              </a:ext>
            </a:extLst>
          </p:cNvPr>
          <p:cNvSpPr txBox="1"/>
          <p:nvPr/>
        </p:nvSpPr>
        <p:spPr>
          <a:xfrm>
            <a:off x="5737897" y="2694181"/>
            <a:ext cx="2168498" cy="1009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46800"/>
          <a:lstStyle>
            <a:lvl1pPr marL="215900" marR="0" indent="-21590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defRPr lang="zh-CN" altLang="en-US" sz="140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9750" marR="0" indent="-28448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lang="zh-CN" altLang="en-US" sz="1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720090" marR="0" indent="-285750" algn="just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  <a:defRPr lang="zh-CN" altLang="en-US" sz="12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rgbClr val="0C0C0C"/>
              </a:buClr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2024 Feb.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，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FNN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solidFill>
                  <a:srgbClr val="0C0C0C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issued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《Grid </a:t>
            </a:r>
            <a:r>
              <a:rPr lang="en-US" altLang="zh-CN" sz="1100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 and technical requirements for providing instantaneous inertia 》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Draft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2CCF5-29DF-4B56-8CC0-A55DD08B9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2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9440-A4BF-4FF1-A0A9-7E14779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Energy Storage Systems  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B4335-01D4-431D-8490-F583B85D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BFEF-EE82-4426-B661-CD5ED25FE88A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CE6E3-9B90-4678-A74A-7E28E70DF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13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D08A1-F209-447C-9492-D484DA87CD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28BE59-3810-4931-AAB4-BFFEA21741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require must more than just an Li-ion cell module… </a:t>
            </a:r>
            <a:endParaRPr lang="LID409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F6BD9-05A7-4DFE-97B1-490F09EE08CF}"/>
              </a:ext>
            </a:extLst>
          </p:cNvPr>
          <p:cNvSpPr/>
          <p:nvPr/>
        </p:nvSpPr>
        <p:spPr>
          <a:xfrm>
            <a:off x="378580" y="3366829"/>
            <a:ext cx="1452947" cy="813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Energy Storage System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3FB094-6EE0-4EC9-BF89-94A79BF2386E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1831527" y="3754724"/>
            <a:ext cx="999275" cy="18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BB075C-F278-4C22-BED1-38419B6197FF}"/>
              </a:ext>
            </a:extLst>
          </p:cNvPr>
          <p:cNvCxnSpPr>
            <a:cxnSpLocks/>
          </p:cNvCxnSpPr>
          <p:nvPr/>
        </p:nvCxnSpPr>
        <p:spPr>
          <a:xfrm>
            <a:off x="2378592" y="2762429"/>
            <a:ext cx="0" cy="2213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01F7F-78BF-401C-9C01-5C9879539760}"/>
              </a:ext>
            </a:extLst>
          </p:cNvPr>
          <p:cNvCxnSpPr>
            <a:cxnSpLocks/>
          </p:cNvCxnSpPr>
          <p:nvPr/>
        </p:nvCxnSpPr>
        <p:spPr>
          <a:xfrm>
            <a:off x="2378592" y="2762429"/>
            <a:ext cx="408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194CAB-D598-4562-B0A7-545162DBC7A3}"/>
              </a:ext>
            </a:extLst>
          </p:cNvPr>
          <p:cNvCxnSpPr>
            <a:cxnSpLocks/>
          </p:cNvCxnSpPr>
          <p:nvPr/>
        </p:nvCxnSpPr>
        <p:spPr>
          <a:xfrm>
            <a:off x="2388815" y="4966365"/>
            <a:ext cx="408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D9DC3-59D9-4914-BE64-D39BF9D55BEA}"/>
              </a:ext>
            </a:extLst>
          </p:cNvPr>
          <p:cNvSpPr/>
          <p:nvPr/>
        </p:nvSpPr>
        <p:spPr>
          <a:xfrm>
            <a:off x="2796909" y="2194276"/>
            <a:ext cx="1993604" cy="7955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Power electronics technology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64C73-AD79-41A3-B751-76CE12251C2E}"/>
              </a:ext>
            </a:extLst>
          </p:cNvPr>
          <p:cNvSpPr/>
          <p:nvPr/>
        </p:nvSpPr>
        <p:spPr>
          <a:xfrm>
            <a:off x="2830802" y="3416086"/>
            <a:ext cx="1945720" cy="677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Electrochemical technology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DDDED-DC0F-4D6C-BD77-1802B012B65B}"/>
              </a:ext>
            </a:extLst>
          </p:cNvPr>
          <p:cNvSpPr/>
          <p:nvPr/>
        </p:nvSpPr>
        <p:spPr>
          <a:xfrm>
            <a:off x="2825963" y="4647275"/>
            <a:ext cx="1935496" cy="677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Digital: IT/OT/IoT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文本框 870">
            <a:extLst>
              <a:ext uri="{FF2B5EF4-FFF2-40B4-BE49-F238E27FC236}">
                <a16:creationId xmlns:a16="http://schemas.microsoft.com/office/drawing/2014/main" id="{8475E5DD-E1A8-4D57-B241-F0A133928498}"/>
              </a:ext>
            </a:extLst>
          </p:cNvPr>
          <p:cNvSpPr txBox="1"/>
          <p:nvPr/>
        </p:nvSpPr>
        <p:spPr>
          <a:xfrm>
            <a:off x="8378831" y="2482861"/>
            <a:ext cx="658578" cy="1655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105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Component</a:t>
            </a:r>
          </a:p>
          <a:p>
            <a:pPr defTabSz="913668" fontAlgn="ctr">
              <a:defRPr/>
            </a:pPr>
            <a:r>
              <a:rPr lang="en-US" sz="105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(IGBT/MOS)</a:t>
            </a:r>
          </a:p>
        </p:txBody>
      </p:sp>
      <p:sp>
        <p:nvSpPr>
          <p:cNvPr id="18" name="文本框 871">
            <a:extLst>
              <a:ext uri="{FF2B5EF4-FFF2-40B4-BE49-F238E27FC236}">
                <a16:creationId xmlns:a16="http://schemas.microsoft.com/office/drawing/2014/main" id="{00785551-7C2B-42DE-AE51-F4DBDE7FA375}"/>
              </a:ext>
            </a:extLst>
          </p:cNvPr>
          <p:cNvSpPr txBox="1"/>
          <p:nvPr/>
        </p:nvSpPr>
        <p:spPr>
          <a:xfrm>
            <a:off x="6009227" y="2482861"/>
            <a:ext cx="559231" cy="1655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12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Material</a:t>
            </a:r>
          </a:p>
          <a:p>
            <a:pPr defTabSz="913668" fontAlgn="ctr">
              <a:defRPr/>
            </a:pPr>
            <a:r>
              <a:rPr lang="en-US" sz="120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(GaN/SiC)</a:t>
            </a:r>
          </a:p>
        </p:txBody>
      </p:sp>
      <p:sp>
        <p:nvSpPr>
          <p:cNvPr id="19" name="文本框 872">
            <a:extLst>
              <a:ext uri="{FF2B5EF4-FFF2-40B4-BE49-F238E27FC236}">
                <a16:creationId xmlns:a16="http://schemas.microsoft.com/office/drawing/2014/main" id="{5B23AF56-B4FC-4C8B-A621-2DC83CA1C191}"/>
              </a:ext>
            </a:extLst>
          </p:cNvPr>
          <p:cNvSpPr txBox="1"/>
          <p:nvPr/>
        </p:nvSpPr>
        <p:spPr>
          <a:xfrm>
            <a:off x="5904062" y="3544624"/>
            <a:ext cx="1118552" cy="19471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105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Energy </a:t>
            </a:r>
            <a:r>
              <a:rPr lang="en-US" sz="12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storage</a:t>
            </a:r>
            <a:endParaRPr lang="en-US" sz="1050" kern="0" dirty="0">
              <a:solidFill>
                <a:srgbClr val="DDDDDD">
                  <a:lumMod val="25000"/>
                </a:srgbClr>
              </a:solidFill>
              <a:latin typeface="Arial" panose="020B0604020202020204" pitchFamily="34" charset="0"/>
            </a:endParaRPr>
          </a:p>
          <a:p>
            <a:pPr defTabSz="913668" fontAlgn="ctr">
              <a:defRPr/>
            </a:pPr>
            <a:r>
              <a:rPr lang="en-US" sz="105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20" name="矩形 873">
            <a:extLst>
              <a:ext uri="{FF2B5EF4-FFF2-40B4-BE49-F238E27FC236}">
                <a16:creationId xmlns:a16="http://schemas.microsoft.com/office/drawing/2014/main" id="{006058A2-AEF2-401C-A427-6E422F12174D}"/>
              </a:ext>
            </a:extLst>
          </p:cNvPr>
          <p:cNvSpPr/>
          <p:nvPr/>
        </p:nvSpPr>
        <p:spPr>
          <a:xfrm>
            <a:off x="10920360" y="2503867"/>
            <a:ext cx="179466" cy="1655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/>
          <a:p>
            <a:pPr algn="ctr" defTabSz="913668" fontAlgn="ctr">
              <a:defRPr/>
            </a:pPr>
            <a:r>
              <a:rPr lang="en-US" sz="1100" b="1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Heat dissipation</a:t>
            </a:r>
          </a:p>
          <a:p>
            <a:pPr algn="ctr" defTabSz="913668" fontAlgn="ctr">
              <a:defRPr/>
            </a:pPr>
            <a:r>
              <a:rPr lang="en-US" sz="11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management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FCBA331-2817-4BF3-9800-5451860316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37" y="2291293"/>
            <a:ext cx="548640" cy="548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08816C-D143-4C97-BC5A-F6703B9A91F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99" y="2291293"/>
            <a:ext cx="548640" cy="5486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5FF5CD-F6F2-4F57-B3FF-BC87AD3B7A4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56908" y="2291293"/>
            <a:ext cx="548640" cy="5486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AC6D53-E561-4C99-859D-527428FBE2B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01694" y="3367661"/>
            <a:ext cx="548640" cy="548640"/>
          </a:xfrm>
          <a:prstGeom prst="rect">
            <a:avLst/>
          </a:prstGeom>
        </p:spPr>
      </p:pic>
      <p:sp>
        <p:nvSpPr>
          <p:cNvPr id="25" name="文本框 875">
            <a:extLst>
              <a:ext uri="{FF2B5EF4-FFF2-40B4-BE49-F238E27FC236}">
                <a16:creationId xmlns:a16="http://schemas.microsoft.com/office/drawing/2014/main" id="{3E661398-A5EB-4C2C-9F78-98CD2932CE17}"/>
              </a:ext>
            </a:extLst>
          </p:cNvPr>
          <p:cNvSpPr txBox="1"/>
          <p:nvPr/>
        </p:nvSpPr>
        <p:spPr>
          <a:xfrm>
            <a:off x="10633593" y="4833031"/>
            <a:ext cx="580061" cy="1655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9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Control</a:t>
            </a:r>
          </a:p>
          <a:p>
            <a:pPr defTabSz="913668" fontAlgn="ctr">
              <a:defRPr/>
            </a:pPr>
            <a:r>
              <a:rPr lang="en-US" sz="9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(Chip/Algorithm),</a:t>
            </a:r>
          </a:p>
          <a:p>
            <a:pPr defTabSz="913668" fontAlgn="ctr">
              <a:defRPr/>
            </a:pPr>
            <a:r>
              <a:rPr lang="en-US" sz="9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 BMS, EMS, SCADA</a:t>
            </a:r>
          </a:p>
        </p:txBody>
      </p:sp>
      <p:sp>
        <p:nvSpPr>
          <p:cNvPr id="26" name="文本框 876">
            <a:extLst>
              <a:ext uri="{FF2B5EF4-FFF2-40B4-BE49-F238E27FC236}">
                <a16:creationId xmlns:a16="http://schemas.microsoft.com/office/drawing/2014/main" id="{ACD9B77B-B4C1-4736-BE75-BC188B40EDDB}"/>
              </a:ext>
            </a:extLst>
          </p:cNvPr>
          <p:cNvSpPr txBox="1"/>
          <p:nvPr/>
        </p:nvSpPr>
        <p:spPr>
          <a:xfrm>
            <a:off x="8537201" y="4818231"/>
            <a:ext cx="472468" cy="1951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105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Connection</a:t>
            </a:r>
          </a:p>
          <a:p>
            <a:pPr defTabSz="913668" fontAlgn="ctr">
              <a:defRPr/>
            </a:pPr>
            <a:r>
              <a:rPr lang="en-US" sz="105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(</a:t>
            </a:r>
            <a:r>
              <a:rPr lang="en-US" sz="120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IoT</a:t>
            </a:r>
            <a:r>
              <a:rPr lang="en-US" sz="105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" name="文本框 877">
            <a:extLst>
              <a:ext uri="{FF2B5EF4-FFF2-40B4-BE49-F238E27FC236}">
                <a16:creationId xmlns:a16="http://schemas.microsoft.com/office/drawing/2014/main" id="{BED8433B-BE41-4366-B701-C7C3B4119E42}"/>
              </a:ext>
            </a:extLst>
          </p:cNvPr>
          <p:cNvSpPr txBox="1"/>
          <p:nvPr/>
        </p:nvSpPr>
        <p:spPr>
          <a:xfrm>
            <a:off x="6080551" y="4833031"/>
            <a:ext cx="580061" cy="16550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sz="105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Sensing</a:t>
            </a:r>
            <a:endParaRPr lang="en-US" sz="900" kern="0" dirty="0">
              <a:solidFill>
                <a:srgbClr val="DDDDDD">
                  <a:lumMod val="25000"/>
                </a:srgbClr>
              </a:solidFill>
              <a:latin typeface="Arial" panose="020B0604020202020204" pitchFamily="34" charset="0"/>
            </a:endParaRPr>
          </a:p>
          <a:p>
            <a:pPr defTabSz="913668" fontAlgn="ctr">
              <a:defRPr/>
            </a:pPr>
            <a:r>
              <a:rPr lang="en-US" sz="900" b="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(Digital/Visual)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ADCF71D-D24A-4CEA-A588-0D815BAF987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1694" y="4641463"/>
            <a:ext cx="548640" cy="548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880E53-C70D-4713-8B3D-A3D2F03486FC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7684560" y="4641463"/>
            <a:ext cx="548640" cy="548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6E9A79-1A0F-475E-9B2C-D83C27508F3D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748341" y="4641463"/>
            <a:ext cx="548640" cy="548640"/>
          </a:xfrm>
          <a:prstGeom prst="rect">
            <a:avLst/>
          </a:prstGeom>
        </p:spPr>
      </p:pic>
      <p:pic>
        <p:nvPicPr>
          <p:cNvPr id="31" name="Picture 4" descr="C:\Users\w00570277\AppData\Roaming\eSpace_Desktop\UserData\w00570277\imagefiles\E8A073E3-CA40-4094-9FE0-C88B867DAEF9.png">
            <a:extLst>
              <a:ext uri="{FF2B5EF4-FFF2-40B4-BE49-F238E27FC236}">
                <a16:creationId xmlns:a16="http://schemas.microsoft.com/office/drawing/2014/main" id="{EE89649B-BF5F-49F2-BB6C-1A55D70D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29" y="3402647"/>
            <a:ext cx="548640" cy="4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本框 872">
            <a:extLst>
              <a:ext uri="{FF2B5EF4-FFF2-40B4-BE49-F238E27FC236}">
                <a16:creationId xmlns:a16="http://schemas.microsoft.com/office/drawing/2014/main" id="{5AFF3102-0C84-4FA5-B1D0-756E398D3228}"/>
              </a:ext>
            </a:extLst>
          </p:cNvPr>
          <p:cNvSpPr txBox="1"/>
          <p:nvPr/>
        </p:nvSpPr>
        <p:spPr>
          <a:xfrm>
            <a:off x="8030198" y="3437890"/>
            <a:ext cx="1629121" cy="40818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zh-CN"/>
            </a:defPPr>
            <a:lvl1pPr algn="ctr" defTabSz="914034">
              <a:defRPr sz="7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3668" fontAlgn="ctr">
              <a:defRPr/>
            </a:pPr>
            <a:r>
              <a:rPr lang="en-US" altLang="zh-CN" sz="10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Cell Quality Control &amp; </a:t>
            </a:r>
          </a:p>
          <a:p>
            <a:pPr defTabSz="913668" fontAlgn="ctr">
              <a:defRPr/>
            </a:pPr>
            <a:r>
              <a:rPr lang="en-US" altLang="zh-CN" sz="1000" kern="0" dirty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</a:rPr>
              <a:t>Test Standard</a:t>
            </a:r>
            <a:endParaRPr lang="en-US" sz="1000" kern="0" dirty="0">
              <a:solidFill>
                <a:srgbClr val="DDDDDD">
                  <a:lumMod val="2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3" name="文本框 872">
            <a:extLst>
              <a:ext uri="{FF2B5EF4-FFF2-40B4-BE49-F238E27FC236}">
                <a16:creationId xmlns:a16="http://schemas.microsoft.com/office/drawing/2014/main" id="{9351AD2D-4406-4872-B66D-642406E2A2CE}"/>
              </a:ext>
            </a:extLst>
          </p:cNvPr>
          <p:cNvSpPr txBox="1"/>
          <p:nvPr/>
        </p:nvSpPr>
        <p:spPr>
          <a:xfrm>
            <a:off x="10267881" y="3437890"/>
            <a:ext cx="1304959" cy="408182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Autofit/>
          </a:bodyPr>
          <a:lstStyle>
            <a:defPPr>
              <a:defRPr lang="en-US"/>
            </a:defPPr>
            <a:lvl1pPr algn="ctr" defTabSz="913668" fontAlgn="ctr">
              <a:defRPr sz="900" b="1" kern="0">
                <a:solidFill>
                  <a:srgbClr val="DDDDDD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50" dirty="0"/>
              <a:t>Grid </a:t>
            </a:r>
          </a:p>
          <a:p>
            <a:r>
              <a:rPr lang="en-US" altLang="zh-CN" sz="1050" dirty="0"/>
              <a:t>Connection</a:t>
            </a:r>
            <a:endParaRPr lang="en-US" sz="1050" dirty="0"/>
          </a:p>
        </p:txBody>
      </p:sp>
      <p:sp>
        <p:nvSpPr>
          <p:cNvPr id="34" name="Freeform 79">
            <a:extLst>
              <a:ext uri="{FF2B5EF4-FFF2-40B4-BE49-F238E27FC236}">
                <a16:creationId xmlns:a16="http://schemas.microsoft.com/office/drawing/2014/main" id="{44F2D861-466B-453D-88C0-EDE42269FAED}"/>
              </a:ext>
            </a:extLst>
          </p:cNvPr>
          <p:cNvSpPr>
            <a:spLocks noEditPoints="1"/>
          </p:cNvSpPr>
          <p:nvPr/>
        </p:nvSpPr>
        <p:spPr bwMode="auto">
          <a:xfrm>
            <a:off x="9756908" y="3367661"/>
            <a:ext cx="548640" cy="548640"/>
          </a:xfrm>
          <a:custGeom>
            <a:avLst/>
            <a:gdLst>
              <a:gd name="T0" fmla="*/ 570 w 570"/>
              <a:gd name="T1" fmla="*/ 769 h 769"/>
              <a:gd name="T2" fmla="*/ 401 w 570"/>
              <a:gd name="T3" fmla="*/ 321 h 769"/>
              <a:gd name="T4" fmla="*/ 510 w 570"/>
              <a:gd name="T5" fmla="*/ 324 h 769"/>
              <a:gd name="T6" fmla="*/ 543 w 570"/>
              <a:gd name="T7" fmla="*/ 345 h 769"/>
              <a:gd name="T8" fmla="*/ 401 w 570"/>
              <a:gd name="T9" fmla="*/ 198 h 769"/>
              <a:gd name="T10" fmla="*/ 510 w 570"/>
              <a:gd name="T11" fmla="*/ 168 h 769"/>
              <a:gd name="T12" fmla="*/ 510 w 570"/>
              <a:gd name="T13" fmla="*/ 192 h 769"/>
              <a:gd name="T14" fmla="*/ 543 w 570"/>
              <a:gd name="T15" fmla="*/ 153 h 769"/>
              <a:gd name="T16" fmla="*/ 401 w 570"/>
              <a:gd name="T17" fmla="*/ 0 h 769"/>
              <a:gd name="T18" fmla="*/ 166 w 570"/>
              <a:gd name="T19" fmla="*/ 0 h 769"/>
              <a:gd name="T20" fmla="*/ 27 w 570"/>
              <a:gd name="T21" fmla="*/ 153 h 769"/>
              <a:gd name="T22" fmla="*/ 57 w 570"/>
              <a:gd name="T23" fmla="*/ 192 h 769"/>
              <a:gd name="T24" fmla="*/ 60 w 570"/>
              <a:gd name="T25" fmla="*/ 168 h 769"/>
              <a:gd name="T26" fmla="*/ 166 w 570"/>
              <a:gd name="T27" fmla="*/ 198 h 769"/>
              <a:gd name="T28" fmla="*/ 27 w 570"/>
              <a:gd name="T29" fmla="*/ 345 h 769"/>
              <a:gd name="T30" fmla="*/ 57 w 570"/>
              <a:gd name="T31" fmla="*/ 324 h 769"/>
              <a:gd name="T32" fmla="*/ 166 w 570"/>
              <a:gd name="T33" fmla="*/ 321 h 769"/>
              <a:gd name="T34" fmla="*/ 0 w 570"/>
              <a:gd name="T35" fmla="*/ 769 h 769"/>
              <a:gd name="T36" fmla="*/ 467 w 570"/>
              <a:gd name="T37" fmla="*/ 135 h 769"/>
              <a:gd name="T38" fmla="*/ 401 w 570"/>
              <a:gd name="T39" fmla="*/ 84 h 769"/>
              <a:gd name="T40" fmla="*/ 467 w 570"/>
              <a:gd name="T41" fmla="*/ 291 h 769"/>
              <a:gd name="T42" fmla="*/ 401 w 570"/>
              <a:gd name="T43" fmla="*/ 240 h 769"/>
              <a:gd name="T44" fmla="*/ 283 w 570"/>
              <a:gd name="T45" fmla="*/ 598 h 769"/>
              <a:gd name="T46" fmla="*/ 205 w 570"/>
              <a:gd name="T47" fmla="*/ 739 h 769"/>
              <a:gd name="T48" fmla="*/ 377 w 570"/>
              <a:gd name="T49" fmla="*/ 739 h 769"/>
              <a:gd name="T50" fmla="*/ 374 w 570"/>
              <a:gd name="T51" fmla="*/ 438 h 769"/>
              <a:gd name="T52" fmla="*/ 362 w 570"/>
              <a:gd name="T53" fmla="*/ 168 h 769"/>
              <a:gd name="T54" fmla="*/ 208 w 570"/>
              <a:gd name="T55" fmla="*/ 168 h 769"/>
              <a:gd name="T56" fmla="*/ 211 w 570"/>
              <a:gd name="T57" fmla="*/ 135 h 769"/>
              <a:gd name="T58" fmla="*/ 359 w 570"/>
              <a:gd name="T59" fmla="*/ 135 h 769"/>
              <a:gd name="T60" fmla="*/ 362 w 570"/>
              <a:gd name="T61" fmla="*/ 291 h 769"/>
              <a:gd name="T62" fmla="*/ 283 w 570"/>
              <a:gd name="T63" fmla="*/ 237 h 769"/>
              <a:gd name="T64" fmla="*/ 295 w 570"/>
              <a:gd name="T65" fmla="*/ 228 h 769"/>
              <a:gd name="T66" fmla="*/ 371 w 570"/>
              <a:gd name="T67" fmla="*/ 282 h 769"/>
              <a:gd name="T68" fmla="*/ 371 w 570"/>
              <a:gd name="T69" fmla="*/ 129 h 769"/>
              <a:gd name="T70" fmla="*/ 371 w 570"/>
              <a:gd name="T71" fmla="*/ 36 h 769"/>
              <a:gd name="T72" fmla="*/ 241 w 570"/>
              <a:gd name="T73" fmla="*/ 30 h 769"/>
              <a:gd name="T74" fmla="*/ 283 w 570"/>
              <a:gd name="T75" fmla="*/ 75 h 769"/>
              <a:gd name="T76" fmla="*/ 241 w 570"/>
              <a:gd name="T77" fmla="*/ 30 h 769"/>
              <a:gd name="T78" fmla="*/ 274 w 570"/>
              <a:gd name="T79" fmla="*/ 84 h 769"/>
              <a:gd name="T80" fmla="*/ 199 w 570"/>
              <a:gd name="T81" fmla="*/ 36 h 769"/>
              <a:gd name="T82" fmla="*/ 274 w 570"/>
              <a:gd name="T83" fmla="*/ 228 h 769"/>
              <a:gd name="T84" fmla="*/ 199 w 570"/>
              <a:gd name="T85" fmla="*/ 174 h 769"/>
              <a:gd name="T86" fmla="*/ 371 w 570"/>
              <a:gd name="T87" fmla="*/ 321 h 769"/>
              <a:gd name="T88" fmla="*/ 283 w 570"/>
              <a:gd name="T89" fmla="*/ 574 h 769"/>
              <a:gd name="T90" fmla="*/ 199 w 570"/>
              <a:gd name="T91" fmla="*/ 321 h 769"/>
              <a:gd name="T92" fmla="*/ 166 w 570"/>
              <a:gd name="T93" fmla="*/ 84 h 769"/>
              <a:gd name="T94" fmla="*/ 102 w 570"/>
              <a:gd name="T95" fmla="*/ 135 h 769"/>
              <a:gd name="T96" fmla="*/ 166 w 570"/>
              <a:gd name="T97" fmla="*/ 240 h 769"/>
              <a:gd name="T98" fmla="*/ 102 w 570"/>
              <a:gd name="T99" fmla="*/ 291 h 769"/>
              <a:gd name="T100" fmla="*/ 277 w 570"/>
              <a:gd name="T101" fmla="*/ 586 h 769"/>
              <a:gd name="T102" fmla="*/ 51 w 570"/>
              <a:gd name="T103" fmla="*/ 73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0" h="769">
                <a:moveTo>
                  <a:pt x="0" y="769"/>
                </a:moveTo>
                <a:lnTo>
                  <a:pt x="570" y="769"/>
                </a:lnTo>
                <a:lnTo>
                  <a:pt x="401" y="423"/>
                </a:lnTo>
                <a:lnTo>
                  <a:pt x="401" y="321"/>
                </a:lnTo>
                <a:lnTo>
                  <a:pt x="510" y="321"/>
                </a:lnTo>
                <a:lnTo>
                  <a:pt x="510" y="324"/>
                </a:lnTo>
                <a:lnTo>
                  <a:pt x="510" y="345"/>
                </a:lnTo>
                <a:lnTo>
                  <a:pt x="543" y="345"/>
                </a:lnTo>
                <a:lnTo>
                  <a:pt x="543" y="309"/>
                </a:lnTo>
                <a:lnTo>
                  <a:pt x="401" y="198"/>
                </a:lnTo>
                <a:lnTo>
                  <a:pt x="401" y="168"/>
                </a:lnTo>
                <a:lnTo>
                  <a:pt x="510" y="168"/>
                </a:lnTo>
                <a:lnTo>
                  <a:pt x="510" y="168"/>
                </a:lnTo>
                <a:lnTo>
                  <a:pt x="510" y="192"/>
                </a:lnTo>
                <a:lnTo>
                  <a:pt x="543" y="192"/>
                </a:lnTo>
                <a:lnTo>
                  <a:pt x="543" y="153"/>
                </a:lnTo>
                <a:lnTo>
                  <a:pt x="401" y="45"/>
                </a:lnTo>
                <a:lnTo>
                  <a:pt x="401" y="0"/>
                </a:lnTo>
                <a:lnTo>
                  <a:pt x="241" y="0"/>
                </a:lnTo>
                <a:lnTo>
                  <a:pt x="166" y="0"/>
                </a:lnTo>
                <a:lnTo>
                  <a:pt x="166" y="45"/>
                </a:lnTo>
                <a:lnTo>
                  <a:pt x="27" y="153"/>
                </a:lnTo>
                <a:lnTo>
                  <a:pt x="27" y="192"/>
                </a:lnTo>
                <a:lnTo>
                  <a:pt x="57" y="192"/>
                </a:lnTo>
                <a:lnTo>
                  <a:pt x="57" y="168"/>
                </a:lnTo>
                <a:lnTo>
                  <a:pt x="60" y="168"/>
                </a:lnTo>
                <a:lnTo>
                  <a:pt x="166" y="168"/>
                </a:lnTo>
                <a:lnTo>
                  <a:pt x="166" y="198"/>
                </a:lnTo>
                <a:lnTo>
                  <a:pt x="27" y="309"/>
                </a:lnTo>
                <a:lnTo>
                  <a:pt x="27" y="345"/>
                </a:lnTo>
                <a:lnTo>
                  <a:pt x="57" y="345"/>
                </a:lnTo>
                <a:lnTo>
                  <a:pt x="57" y="324"/>
                </a:lnTo>
                <a:lnTo>
                  <a:pt x="60" y="321"/>
                </a:lnTo>
                <a:lnTo>
                  <a:pt x="166" y="321"/>
                </a:lnTo>
                <a:lnTo>
                  <a:pt x="166" y="423"/>
                </a:lnTo>
                <a:lnTo>
                  <a:pt x="0" y="769"/>
                </a:lnTo>
                <a:close/>
                <a:moveTo>
                  <a:pt x="401" y="84"/>
                </a:moveTo>
                <a:lnTo>
                  <a:pt x="467" y="135"/>
                </a:lnTo>
                <a:lnTo>
                  <a:pt x="401" y="135"/>
                </a:lnTo>
                <a:lnTo>
                  <a:pt x="401" y="84"/>
                </a:lnTo>
                <a:close/>
                <a:moveTo>
                  <a:pt x="401" y="240"/>
                </a:moveTo>
                <a:lnTo>
                  <a:pt x="467" y="291"/>
                </a:lnTo>
                <a:lnTo>
                  <a:pt x="401" y="291"/>
                </a:lnTo>
                <a:lnTo>
                  <a:pt x="401" y="240"/>
                </a:lnTo>
                <a:close/>
                <a:moveTo>
                  <a:pt x="205" y="739"/>
                </a:moveTo>
                <a:lnTo>
                  <a:pt x="283" y="598"/>
                </a:lnTo>
                <a:lnTo>
                  <a:pt x="365" y="739"/>
                </a:lnTo>
                <a:lnTo>
                  <a:pt x="205" y="739"/>
                </a:lnTo>
                <a:close/>
                <a:moveTo>
                  <a:pt x="519" y="739"/>
                </a:moveTo>
                <a:lnTo>
                  <a:pt x="377" y="739"/>
                </a:lnTo>
                <a:lnTo>
                  <a:pt x="292" y="586"/>
                </a:lnTo>
                <a:lnTo>
                  <a:pt x="374" y="438"/>
                </a:lnTo>
                <a:lnTo>
                  <a:pt x="519" y="739"/>
                </a:lnTo>
                <a:close/>
                <a:moveTo>
                  <a:pt x="362" y="168"/>
                </a:moveTo>
                <a:lnTo>
                  <a:pt x="283" y="222"/>
                </a:lnTo>
                <a:lnTo>
                  <a:pt x="208" y="168"/>
                </a:lnTo>
                <a:lnTo>
                  <a:pt x="362" y="168"/>
                </a:lnTo>
                <a:close/>
                <a:moveTo>
                  <a:pt x="211" y="135"/>
                </a:moveTo>
                <a:lnTo>
                  <a:pt x="283" y="90"/>
                </a:lnTo>
                <a:lnTo>
                  <a:pt x="359" y="135"/>
                </a:lnTo>
                <a:lnTo>
                  <a:pt x="211" y="135"/>
                </a:lnTo>
                <a:close/>
                <a:moveTo>
                  <a:pt x="362" y="291"/>
                </a:moveTo>
                <a:lnTo>
                  <a:pt x="208" y="291"/>
                </a:lnTo>
                <a:lnTo>
                  <a:pt x="283" y="237"/>
                </a:lnTo>
                <a:lnTo>
                  <a:pt x="362" y="291"/>
                </a:lnTo>
                <a:close/>
                <a:moveTo>
                  <a:pt x="295" y="228"/>
                </a:moveTo>
                <a:lnTo>
                  <a:pt x="371" y="174"/>
                </a:lnTo>
                <a:lnTo>
                  <a:pt x="371" y="282"/>
                </a:lnTo>
                <a:lnTo>
                  <a:pt x="295" y="228"/>
                </a:lnTo>
                <a:close/>
                <a:moveTo>
                  <a:pt x="371" y="129"/>
                </a:moveTo>
                <a:lnTo>
                  <a:pt x="295" y="84"/>
                </a:lnTo>
                <a:lnTo>
                  <a:pt x="371" y="36"/>
                </a:lnTo>
                <a:lnTo>
                  <a:pt x="371" y="129"/>
                </a:lnTo>
                <a:close/>
                <a:moveTo>
                  <a:pt x="241" y="30"/>
                </a:moveTo>
                <a:lnTo>
                  <a:pt x="359" y="30"/>
                </a:lnTo>
                <a:lnTo>
                  <a:pt x="283" y="75"/>
                </a:lnTo>
                <a:lnTo>
                  <a:pt x="211" y="30"/>
                </a:lnTo>
                <a:lnTo>
                  <a:pt x="241" y="30"/>
                </a:lnTo>
                <a:close/>
                <a:moveTo>
                  <a:pt x="199" y="36"/>
                </a:moveTo>
                <a:lnTo>
                  <a:pt x="274" y="84"/>
                </a:lnTo>
                <a:lnTo>
                  <a:pt x="199" y="129"/>
                </a:lnTo>
                <a:lnTo>
                  <a:pt x="199" y="36"/>
                </a:lnTo>
                <a:close/>
                <a:moveTo>
                  <a:pt x="199" y="174"/>
                </a:moveTo>
                <a:lnTo>
                  <a:pt x="274" y="228"/>
                </a:lnTo>
                <a:lnTo>
                  <a:pt x="199" y="282"/>
                </a:lnTo>
                <a:lnTo>
                  <a:pt x="199" y="174"/>
                </a:lnTo>
                <a:close/>
                <a:moveTo>
                  <a:pt x="199" y="321"/>
                </a:moveTo>
                <a:lnTo>
                  <a:pt x="371" y="321"/>
                </a:lnTo>
                <a:lnTo>
                  <a:pt x="371" y="420"/>
                </a:lnTo>
                <a:lnTo>
                  <a:pt x="283" y="574"/>
                </a:lnTo>
                <a:lnTo>
                  <a:pt x="199" y="420"/>
                </a:lnTo>
                <a:lnTo>
                  <a:pt x="199" y="321"/>
                </a:lnTo>
                <a:close/>
                <a:moveTo>
                  <a:pt x="102" y="135"/>
                </a:moveTo>
                <a:lnTo>
                  <a:pt x="166" y="84"/>
                </a:lnTo>
                <a:lnTo>
                  <a:pt x="166" y="135"/>
                </a:lnTo>
                <a:lnTo>
                  <a:pt x="102" y="135"/>
                </a:lnTo>
                <a:close/>
                <a:moveTo>
                  <a:pt x="102" y="291"/>
                </a:moveTo>
                <a:lnTo>
                  <a:pt x="166" y="240"/>
                </a:lnTo>
                <a:lnTo>
                  <a:pt x="166" y="291"/>
                </a:lnTo>
                <a:lnTo>
                  <a:pt x="102" y="291"/>
                </a:lnTo>
                <a:close/>
                <a:moveTo>
                  <a:pt x="196" y="438"/>
                </a:moveTo>
                <a:lnTo>
                  <a:pt x="277" y="586"/>
                </a:lnTo>
                <a:lnTo>
                  <a:pt x="193" y="739"/>
                </a:lnTo>
                <a:lnTo>
                  <a:pt x="51" y="739"/>
                </a:lnTo>
                <a:lnTo>
                  <a:pt x="196" y="438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>
            <a:noFill/>
          </a:ln>
        </p:spPr>
        <p:txBody>
          <a:bodyPr vert="horz" wrap="square" lIns="45503" tIns="22751" rIns="45503" bIns="22751" numCol="1" anchor="t" anchorCtr="0" compatLnSpc="1">
            <a:prstTxWarp prst="textNoShape">
              <a:avLst/>
            </a:prstTxWarp>
          </a:bodyPr>
          <a:lstStyle/>
          <a:p>
            <a:pPr defTabSz="606764">
              <a:defRPr/>
            </a:pPr>
            <a:endParaRPr lang="zh-CN" altLang="en-US" sz="2400" kern="0">
              <a:solidFill>
                <a:prstClr val="black"/>
              </a:solidFill>
              <a:ea typeface="微软雅黑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B91C586-038A-4432-8B33-8358BC4ADE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A0B40D-DA5F-44AC-93E6-0924A5BB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and conclusions</a:t>
            </a:r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5ABD2-F06F-40D8-8980-7DA47460F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C3E39-54A3-4B56-A713-0818947C8D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35557F-1A24-4879-BFCE-C77737A7171D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96920-319F-43C1-8DC0-032B3F9C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14</a:t>
            </a:fld>
            <a:endParaRPr lang="en-CH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B1DD6E-81CE-45C1-B964-65C1F9213CB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BESS can turn imbalance effects in energy markets into commercial opportunity: peak shifting and arbitrage</a:t>
            </a:r>
          </a:p>
          <a:p>
            <a:endParaRPr lang="en-US" dirty="0"/>
          </a:p>
          <a:p>
            <a:r>
              <a:rPr lang="en-US" dirty="0"/>
              <a:t>Battery can be combined with PV (Hybrid PV+BESS) to optimize return in solar</a:t>
            </a:r>
          </a:p>
          <a:p>
            <a:endParaRPr lang="en-US" dirty="0"/>
          </a:p>
          <a:p>
            <a:r>
              <a:rPr lang="en-US" dirty="0"/>
              <a:t>There is the opportunity to capture revenue in merchant markets from </a:t>
            </a:r>
            <a:r>
              <a:rPr lang="en-US" b="1" dirty="0"/>
              <a:t>new ancillary services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Investors in BESS to manage </a:t>
            </a:r>
            <a:r>
              <a:rPr lang="en-US" b="1" dirty="0"/>
              <a:t>an application stack</a:t>
            </a:r>
            <a:r>
              <a:rPr lang="en-US" dirty="0"/>
              <a:t> combining products from </a:t>
            </a:r>
            <a:r>
              <a:rPr lang="en-US" b="1" dirty="0"/>
              <a:t>energy</a:t>
            </a:r>
            <a:r>
              <a:rPr lang="en-US" dirty="0"/>
              <a:t> and </a:t>
            </a:r>
            <a:r>
              <a:rPr lang="en-US" b="1" dirty="0"/>
              <a:t>capacity</a:t>
            </a:r>
            <a:r>
              <a:rPr lang="en-US" dirty="0"/>
              <a:t> markets.</a:t>
            </a:r>
            <a:endParaRPr lang="LID4096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C961882-7111-433D-9EFE-963078EC5B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8199" y="1583999"/>
            <a:ext cx="5097601" cy="476274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Grid Forming </a:t>
            </a:r>
            <a:r>
              <a:rPr lang="en-US" dirty="0"/>
              <a:t>is a necessary technology as to facilitate the transition of the energy system to enable a large share or renewables in the mix.</a:t>
            </a:r>
          </a:p>
          <a:p>
            <a:endParaRPr lang="en-US" dirty="0"/>
          </a:p>
          <a:p>
            <a:r>
              <a:rPr lang="en-US" dirty="0"/>
              <a:t>It allows for </a:t>
            </a:r>
            <a:r>
              <a:rPr lang="en-US" b="1" dirty="0"/>
              <a:t>Inverter-based systems</a:t>
            </a:r>
            <a:r>
              <a:rPr lang="en-US" dirty="0"/>
              <a:t>, including BESS, to take similar grid supporting behavior as the conventional thermal generators</a:t>
            </a:r>
          </a:p>
          <a:p>
            <a:endParaRPr lang="en-US" dirty="0"/>
          </a:p>
          <a:p>
            <a:r>
              <a:rPr lang="en-US" dirty="0"/>
              <a:t>It provides </a:t>
            </a:r>
            <a:r>
              <a:rPr lang="en-US" b="1" dirty="0"/>
              <a:t>virtual inertia </a:t>
            </a:r>
            <a:r>
              <a:rPr lang="en-US" dirty="0"/>
              <a:t>and other </a:t>
            </a:r>
            <a:r>
              <a:rPr lang="en-US" b="1" dirty="0"/>
              <a:t>grid stability capabilities</a:t>
            </a:r>
          </a:p>
          <a:p>
            <a:endParaRPr lang="en-US" dirty="0"/>
          </a:p>
          <a:p>
            <a:r>
              <a:rPr lang="en-US" b="1" dirty="0"/>
              <a:t>Standards and regulations </a:t>
            </a:r>
            <a:r>
              <a:rPr lang="en-US" dirty="0"/>
              <a:t>are well under way and is being adopted in the field in various countries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64F1F83-E445-4A56-A45E-772A9F03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89" y="-18854"/>
            <a:ext cx="12440267" cy="6858000"/>
          </a:xfrm>
          <a:prstGeom prst="rect">
            <a:avLst/>
          </a:prstGeom>
        </p:spPr>
      </p:pic>
      <p:sp>
        <p:nvSpPr>
          <p:cNvPr id="4" name="文本框 26">
            <a:extLst>
              <a:ext uri="{FF2B5EF4-FFF2-40B4-BE49-F238E27FC236}">
                <a16:creationId xmlns:a16="http://schemas.microsoft.com/office/drawing/2014/main" id="{F5250C5B-01C8-43AD-9531-43B4C7CF7AB5}"/>
              </a:ext>
            </a:extLst>
          </p:cNvPr>
          <p:cNvSpPr txBox="1"/>
          <p:nvPr/>
        </p:nvSpPr>
        <p:spPr>
          <a:xfrm>
            <a:off x="1775895" y="818972"/>
            <a:ext cx="8651322" cy="66611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defTabSz="1218195"/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FFA19F-0DB2-434A-8C94-7C667192C4B9}"/>
              </a:ext>
            </a:extLst>
          </p:cNvPr>
          <p:cNvSpPr/>
          <p:nvPr/>
        </p:nvSpPr>
        <p:spPr>
          <a:xfrm>
            <a:off x="4236404" y="5431371"/>
            <a:ext cx="3730304" cy="47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958">
              <a:lnSpc>
                <a:spcPts val="3438"/>
              </a:lnSpc>
              <a:defRPr/>
            </a:pPr>
            <a:r>
              <a:rPr lang="en-US" altLang="zh-CN" sz="1799" b="1" dirty="0">
                <a:solidFill>
                  <a:schemeClr val="tx2"/>
                </a:solidFill>
                <a:cs typeface="+mn-ea"/>
                <a:sym typeface="+mn-lt"/>
              </a:rPr>
              <a:t>1</a:t>
            </a:r>
            <a:r>
              <a:rPr lang="en-US" altLang="zh-CN" sz="1799" b="1" baseline="30000" dirty="0">
                <a:solidFill>
                  <a:schemeClr val="tx2"/>
                </a:solidFill>
                <a:cs typeface="+mn-ea"/>
                <a:sym typeface="+mn-lt"/>
              </a:rPr>
              <a:t>st </a:t>
            </a:r>
            <a:r>
              <a:rPr lang="en-US" altLang="zh-CN" sz="1799" b="1" dirty="0">
                <a:solidFill>
                  <a:schemeClr val="tx2"/>
                </a:solidFill>
                <a:cs typeface="+mn-ea"/>
                <a:sym typeface="+mn-lt"/>
              </a:rPr>
              <a:t> November 2024, Athens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2BDD096F-AF69-4B6C-AD11-B808BA6A1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86" y="5667301"/>
            <a:ext cx="3730304" cy="11425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404D38-EACB-408B-A651-054563F16B78}"/>
              </a:ext>
            </a:extLst>
          </p:cNvPr>
          <p:cNvSpPr/>
          <p:nvPr/>
        </p:nvSpPr>
        <p:spPr>
          <a:xfrm>
            <a:off x="1255740" y="551865"/>
            <a:ext cx="946079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Technological developments in battery storage: Grid Forming (GFM)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>
                    <a:lumMod val="95000"/>
                  </a:schemeClr>
                </a:solidFill>
              </a:rPr>
              <a:t>(enabling PV integration, Grid stability, Merchant market grid services)  </a:t>
            </a:r>
            <a:endParaRPr lang="LID4096" sz="2000" dirty="0">
              <a:solidFill>
                <a:schemeClr val="tx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9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ile photo of Thierry Pollet">
            <a:extLst>
              <a:ext uri="{FF2B5EF4-FFF2-40B4-BE49-F238E27FC236}">
                <a16:creationId xmlns:a16="http://schemas.microsoft.com/office/drawing/2014/main" id="{735D0D18-7B7B-47E3-B783-B1F868171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56" y="1665839"/>
            <a:ext cx="3126204" cy="31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4247BA-CC93-407E-939B-A2AE4A5BEB2C}"/>
              </a:ext>
            </a:extLst>
          </p:cNvPr>
          <p:cNvSpPr txBox="1"/>
          <p:nvPr/>
        </p:nvSpPr>
        <p:spPr>
          <a:xfrm>
            <a:off x="4475467" y="970430"/>
            <a:ext cx="4231508" cy="6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6956">
              <a:lnSpc>
                <a:spcPct val="150000"/>
              </a:lnSpc>
            </a:pPr>
            <a:r>
              <a:rPr lang="en-US" altLang="zh-CN" sz="2799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Thierry Pollet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0C7AD3-3CFF-423E-A38C-E0BE8BCEE52C}"/>
              </a:ext>
            </a:extLst>
          </p:cNvPr>
          <p:cNvSpPr/>
          <p:nvPr/>
        </p:nvSpPr>
        <p:spPr>
          <a:xfrm>
            <a:off x="4507578" y="1598811"/>
            <a:ext cx="6515098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799" b="1" dirty="0">
                <a:solidFill>
                  <a:srgbClr val="C00000"/>
                </a:solidFill>
              </a:rPr>
              <a:t>Energy Sector Executive | Innovator | Power Digitalization</a:t>
            </a:r>
            <a:endParaRPr lang="zh-CN" altLang="en-US" sz="1799" b="1" dirty="0">
              <a:solidFill>
                <a:srgbClr val="C0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54296B6-AF62-41C4-A466-EFF06CBA7A47}"/>
              </a:ext>
            </a:extLst>
          </p:cNvPr>
          <p:cNvSpPr/>
          <p:nvPr/>
        </p:nvSpPr>
        <p:spPr>
          <a:xfrm>
            <a:off x="4475467" y="1968015"/>
            <a:ext cx="7010361" cy="313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36" indent="-285636">
              <a:buFont typeface="Arial" panose="020B0604020202020204" pitchFamily="34" charset="0"/>
              <a:buChar char="•"/>
            </a:pPr>
            <a:r>
              <a:rPr lang="en-US" altLang="zh-CN" sz="1799" dirty="0"/>
              <a:t>Results-driven transformation leader with 20+ years of experience in innovation management, product management and R&amp;D management for ICT and energy industry. 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lang="en-US" altLang="zh-CN" sz="1799" dirty="0"/>
              <a:t>Successfully developed delivered new products and services to leading companies such as Nokia, Toshiba (L+G), ABB. 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lang="en-US" altLang="zh-CN" sz="1799" dirty="0"/>
              <a:t>Digital transformation lead Hitachi Energy systems BU 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lang="en-US" altLang="zh-CN" sz="1799" dirty="0"/>
              <a:t>Leading role in internal and external startups capitalizing on emerging market opportunities.</a:t>
            </a:r>
          </a:p>
          <a:p>
            <a:pPr marL="285636" indent="-285636">
              <a:buFont typeface="Arial" panose="020B0604020202020204" pitchFamily="34" charset="0"/>
              <a:buChar char="•"/>
            </a:pPr>
            <a:r>
              <a:rPr lang="en-US" altLang="zh-CN" sz="1799" dirty="0"/>
              <a:t>Leading world’s first products in high speed internet (</a:t>
            </a:r>
            <a:r>
              <a:rPr lang="en-US" altLang="zh-CN" sz="1799" dirty="0" err="1"/>
              <a:t>xDSL</a:t>
            </a:r>
            <a:r>
              <a:rPr lang="en-US" altLang="zh-CN" sz="1799" dirty="0"/>
              <a:t>), distribution network state estimation (PMU), digital twins of power stations</a:t>
            </a:r>
          </a:p>
        </p:txBody>
      </p:sp>
    </p:spTree>
    <p:extLst>
      <p:ext uri="{BB962C8B-B14F-4D97-AF65-F5344CB8AC3E}">
        <p14:creationId xmlns:p14="http://schemas.microsoft.com/office/powerpoint/2010/main" val="6839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6C96-173F-4C80-8C6B-81AA99A1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F37BC-DEC6-43D2-BAFF-A698919F4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4E6E-8849-4EA8-9446-65EDC7246EB6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45B45-E1A3-4E03-A1C0-A9D3BCF9B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4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30A92-8167-437C-9144-1AA468CB9A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1ABBF3-169E-447A-B30E-E12B0A9F2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Greek Electricity System </a:t>
            </a:r>
            <a:endParaRPr lang="LID4096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9E80D7-6405-4E4F-B511-85F940610C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CH" dirty="0"/>
              <a:t>1.</a:t>
            </a:r>
            <a:endParaRPr lang="LID4096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626E61-E879-4954-812C-4A86855A5B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Challenges for large scale RES integration</a:t>
            </a:r>
            <a:endParaRPr lang="LID409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BD7037-0C96-44BD-8EF1-E4BB9CF8281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CH" dirty="0"/>
              <a:t>2.</a:t>
            </a:r>
            <a:endParaRPr lang="LID4096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0842E-43F1-49F5-BB06-2C1CEB9C8A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320" y="2867632"/>
            <a:ext cx="9383989" cy="423862"/>
          </a:xfrm>
        </p:spPr>
        <p:txBody>
          <a:bodyPr/>
          <a:lstStyle/>
          <a:p>
            <a:r>
              <a:rPr lang="en-US" dirty="0"/>
              <a:t>Grid Stability</a:t>
            </a:r>
            <a:endParaRPr lang="LID4096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7F31DF7-7DED-4C78-9A86-B4B71CBCF7D2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CH" dirty="0"/>
              <a:t>3.</a:t>
            </a:r>
            <a:endParaRPr lang="LID4096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6CE2CF-8553-4732-A9F7-F996004DAF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New merchant market services (FFR, Inertia) </a:t>
            </a:r>
            <a:endParaRPr lang="LID4096" dirty="0"/>
          </a:p>
          <a:p>
            <a:endParaRPr lang="LID4096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A3274D-BDF8-405F-B92C-858DAF9CD3C0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e-CH" dirty="0"/>
              <a:t>4.</a:t>
            </a:r>
            <a:endParaRPr lang="LID4096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F638875-EB09-4862-9B9A-217682A8A2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2066" y="3966295"/>
            <a:ext cx="9383989" cy="423862"/>
          </a:xfrm>
        </p:spPr>
        <p:txBody>
          <a:bodyPr/>
          <a:lstStyle/>
          <a:p>
            <a:r>
              <a:rPr lang="de-CH" dirty="0"/>
              <a:t>Grid Forming through battery storage systems</a:t>
            </a:r>
            <a:endParaRPr lang="LID4096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D83B2FD-4082-4532-A51F-5E403EFDE75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de-CH" dirty="0"/>
              <a:t>5.</a:t>
            </a:r>
            <a:endParaRPr lang="LID4096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9F1AA2-A5E4-4452-9FCE-B90482189F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Regulation and standards</a:t>
            </a:r>
            <a:endParaRPr lang="LID4096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91975C3-01BE-4B4B-A2AE-6AB2781A835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de-CH" dirty="0"/>
              <a:t>6.</a:t>
            </a:r>
            <a:endParaRPr lang="LID4096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7B6563-34B5-4855-AE77-204348B31F2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CH" dirty="0"/>
              <a:t>Summary &amp; conclusion</a:t>
            </a:r>
            <a:endParaRPr lang="LID4096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848F4E8-E29E-4021-B9C0-6CE018B1B416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de-CH" dirty="0"/>
              <a:t>7.</a:t>
            </a:r>
            <a:endParaRPr lang="LID4096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A219AD-4CCE-4192-8EF3-12F879E1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5611D73-0015-4DCD-9FEE-7A4E2D0ED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07D3271-28B5-40D2-9B5E-953001ECA3E4}"/>
              </a:ext>
            </a:extLst>
          </p:cNvPr>
          <p:cNvSpPr/>
          <p:nvPr/>
        </p:nvSpPr>
        <p:spPr>
          <a:xfrm>
            <a:off x="0" y="900752"/>
            <a:ext cx="12196763" cy="53429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33152-7DE2-4DD3-B6A6-8BB5D844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Greek Electricity System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6655C-6F29-4491-A6A5-B88938F6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717D-ABE0-4E56-9114-848FE2068990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C8B11-C05B-41A3-9F44-038FC02115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5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0056-A8CA-48A3-AA8B-447DADF989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899F5-83CB-4B85-BE05-94575EA5C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 b="12434"/>
          <a:stretch/>
        </p:blipFill>
        <p:spPr>
          <a:xfrm>
            <a:off x="358072" y="1368704"/>
            <a:ext cx="11232050" cy="20981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F3B702-21E8-4692-B950-AFECEF3CF753}"/>
              </a:ext>
            </a:extLst>
          </p:cNvPr>
          <p:cNvSpPr txBox="1"/>
          <p:nvPr/>
        </p:nvSpPr>
        <p:spPr>
          <a:xfrm>
            <a:off x="2622333" y="2128611"/>
            <a:ext cx="3029676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34% Natural gas</a:t>
            </a:r>
            <a:endParaRPr kumimoji="1" lang="LID4096" sz="32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895160-70BD-4B53-9044-CAA7221289F1}"/>
              </a:ext>
            </a:extLst>
          </p:cNvPr>
          <p:cNvSpPr txBox="1"/>
          <p:nvPr/>
        </p:nvSpPr>
        <p:spPr>
          <a:xfrm>
            <a:off x="7205932" y="2128611"/>
            <a:ext cx="1869101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3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23% Wind</a:t>
            </a:r>
            <a:endParaRPr kumimoji="1" lang="LID4096" sz="32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FE1D2-C12D-4FE2-A334-E20182FA9B47}"/>
              </a:ext>
            </a:extLst>
          </p:cNvPr>
          <p:cNvSpPr txBox="1"/>
          <p:nvPr/>
        </p:nvSpPr>
        <p:spPr>
          <a:xfrm>
            <a:off x="9400688" y="2128611"/>
            <a:ext cx="1482778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440"/>
              </a:lnSpc>
            </a:pPr>
            <a:r>
              <a:rPr kumimoji="1"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17% PV</a:t>
            </a:r>
            <a:endParaRPr kumimoji="1" lang="LID4096" sz="3200" b="1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E63-138D-4921-A893-9C7CF6A0984E}"/>
              </a:ext>
            </a:extLst>
          </p:cNvPr>
          <p:cNvSpPr txBox="1"/>
          <p:nvPr/>
        </p:nvSpPr>
        <p:spPr>
          <a:xfrm>
            <a:off x="9593972" y="1259515"/>
            <a:ext cx="145713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kumimoji="1" sz="3200" b="1">
                <a:solidFill>
                  <a:srgbClr val="87786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48TWh**</a:t>
            </a:r>
            <a:endParaRPr lang="LID4096" sz="28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8E848-2219-4E93-A982-DCBAC2E3A8FC}"/>
              </a:ext>
            </a:extLst>
          </p:cNvPr>
          <p:cNvSpPr txBox="1"/>
          <p:nvPr/>
        </p:nvSpPr>
        <p:spPr>
          <a:xfrm>
            <a:off x="8115027" y="6035665"/>
            <a:ext cx="960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**11% imports</a:t>
            </a:r>
            <a:endParaRPr kumimoji="1" lang="LID4096" sz="12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02C91-645F-4518-B1DF-E813F1CEAFEE}"/>
              </a:ext>
            </a:extLst>
          </p:cNvPr>
          <p:cNvSpPr txBox="1"/>
          <p:nvPr/>
        </p:nvSpPr>
        <p:spPr>
          <a:xfrm>
            <a:off x="714644" y="1236541"/>
            <a:ext cx="40716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2400" b="1" dirty="0">
                <a:solidFill>
                  <a:srgbClr val="87786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Electricity Generation 2023*</a:t>
            </a:r>
            <a:endParaRPr kumimoji="1" lang="LID4096" sz="2400" b="1" dirty="0" err="1">
              <a:solidFill>
                <a:srgbClr val="87786A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740D86-8B08-4378-84A9-88E5A7DEACB3}"/>
              </a:ext>
            </a:extLst>
          </p:cNvPr>
          <p:cNvSpPr txBox="1"/>
          <p:nvPr/>
        </p:nvSpPr>
        <p:spPr>
          <a:xfrm>
            <a:off x="38100" y="6004608"/>
            <a:ext cx="23192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*source: https://www.iea.org/ </a:t>
            </a:r>
            <a:endParaRPr kumimoji="1" lang="LID4096" sz="14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7143F5-894F-424A-BA82-DFF1ED3A5002}"/>
              </a:ext>
            </a:extLst>
          </p:cNvPr>
          <p:cNvSpPr txBox="1"/>
          <p:nvPr/>
        </p:nvSpPr>
        <p:spPr>
          <a:xfrm>
            <a:off x="795289" y="3756735"/>
            <a:ext cx="25471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2400" b="1" dirty="0">
                <a:solidFill>
                  <a:srgbClr val="87786A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PV capacity (GW)</a:t>
            </a:r>
            <a:endParaRPr kumimoji="1" lang="LID4096" sz="2400" b="1" dirty="0" err="1">
              <a:solidFill>
                <a:srgbClr val="87786A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82667D-81C7-4549-AA1E-27C1E6AA9E5C}"/>
              </a:ext>
            </a:extLst>
          </p:cNvPr>
          <p:cNvGrpSpPr/>
          <p:nvPr/>
        </p:nvGrpSpPr>
        <p:grpSpPr>
          <a:xfrm>
            <a:off x="3439921" y="3675092"/>
            <a:ext cx="4757135" cy="2226163"/>
            <a:chOff x="2831552" y="3786950"/>
            <a:chExt cx="4757135" cy="22261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903CA2-8FCA-41D6-AA48-C9BF7C8F04B7}"/>
                </a:ext>
              </a:extLst>
            </p:cNvPr>
            <p:cNvSpPr txBox="1"/>
            <p:nvPr/>
          </p:nvSpPr>
          <p:spPr>
            <a:xfrm>
              <a:off x="6906170" y="3786950"/>
              <a:ext cx="599523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13.4</a:t>
              </a:r>
              <a:endParaRPr kumimoji="1" lang="LID4096" sz="2400" dirty="0" err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50F150-E059-441F-82B4-C1F5EF6B03C8}"/>
                </a:ext>
              </a:extLst>
            </p:cNvPr>
            <p:cNvGrpSpPr/>
            <p:nvPr/>
          </p:nvGrpSpPr>
          <p:grpSpPr>
            <a:xfrm>
              <a:off x="2831552" y="4194382"/>
              <a:ext cx="4757135" cy="1818731"/>
              <a:chOff x="2831552" y="4194382"/>
              <a:chExt cx="4757135" cy="181873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093725-199E-4F45-B6F3-0F5356558243}"/>
                  </a:ext>
                </a:extLst>
              </p:cNvPr>
              <p:cNvSpPr txBox="1"/>
              <p:nvPr/>
            </p:nvSpPr>
            <p:spPr>
              <a:xfrm>
                <a:off x="3042647" y="4897132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5.5</a:t>
                </a:r>
                <a:endParaRPr kumimoji="1" lang="LID4096" dirty="0" err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2CBF25-6D3E-4CC2-941C-8EE4C9AB0967}"/>
                  </a:ext>
                </a:extLst>
              </p:cNvPr>
              <p:cNvSpPr/>
              <p:nvPr/>
            </p:nvSpPr>
            <p:spPr>
              <a:xfrm>
                <a:off x="2831552" y="5643781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2023</a:t>
                </a:r>
                <a:endParaRPr lang="LID4096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AB9E01-8602-4C4B-93A4-103A8F61F33C}"/>
                  </a:ext>
                </a:extLst>
              </p:cNvPr>
              <p:cNvSpPr/>
              <p:nvPr/>
            </p:nvSpPr>
            <p:spPr>
              <a:xfrm>
                <a:off x="3905609" y="5643781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2024</a:t>
                </a:r>
                <a:endParaRPr lang="LID4096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5DA2B23-E4CC-4C45-8EC4-F482EC4FB820}"/>
                  </a:ext>
                </a:extLst>
              </p:cNvPr>
              <p:cNvSpPr/>
              <p:nvPr/>
            </p:nvSpPr>
            <p:spPr>
              <a:xfrm>
                <a:off x="3064654" y="5184631"/>
                <a:ext cx="274320" cy="457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1D15854-BEB5-4D5B-9EAE-FD0EE6917B67}"/>
                  </a:ext>
                </a:extLst>
              </p:cNvPr>
              <p:cNvSpPr/>
              <p:nvPr/>
            </p:nvSpPr>
            <p:spPr>
              <a:xfrm>
                <a:off x="4121635" y="5001751"/>
                <a:ext cx="274320" cy="6400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0EC23C-CF87-4CEE-9690-1B4E758747C8}"/>
                  </a:ext>
                </a:extLst>
              </p:cNvPr>
              <p:cNvSpPr/>
              <p:nvPr/>
            </p:nvSpPr>
            <p:spPr>
              <a:xfrm>
                <a:off x="7124491" y="4194382"/>
                <a:ext cx="274320" cy="14474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412C8F-53C2-47BD-B019-A915462C2368}"/>
                  </a:ext>
                </a:extLst>
              </p:cNvPr>
              <p:cNvSpPr txBox="1"/>
              <p:nvPr/>
            </p:nvSpPr>
            <p:spPr>
              <a:xfrm>
                <a:off x="4181722" y="4580409"/>
                <a:ext cx="14266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7</a:t>
                </a:r>
                <a:endParaRPr kumimoji="1" lang="LID4096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5DD1E4-4FB8-4B71-BEBD-3D5F7060D8C2}"/>
                  </a:ext>
                </a:extLst>
              </p:cNvPr>
              <p:cNvSpPr/>
              <p:nvPr/>
            </p:nvSpPr>
            <p:spPr>
              <a:xfrm>
                <a:off x="6891060" y="5643781"/>
                <a:ext cx="697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2030</a:t>
                </a:r>
                <a:endParaRPr lang="LID4096" dirty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31EF9B3-9C69-4C90-8DA3-09CEDC01CA20}"/>
                  </a:ext>
                </a:extLst>
              </p:cNvPr>
              <p:cNvCxnSpPr/>
              <p:nvPr/>
            </p:nvCxnSpPr>
            <p:spPr>
              <a:xfrm>
                <a:off x="3064654" y="5641831"/>
                <a:ext cx="4334157" cy="1950"/>
              </a:xfrm>
              <a:prstGeom prst="line">
                <a:avLst/>
              </a:prstGeom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9919099-A8F2-4822-A0F6-9C4792FE3F43}"/>
              </a:ext>
            </a:extLst>
          </p:cNvPr>
          <p:cNvSpPr txBox="1"/>
          <p:nvPr/>
        </p:nvSpPr>
        <p:spPr>
          <a:xfrm>
            <a:off x="795289" y="3531137"/>
            <a:ext cx="19043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2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Installed Capacity: 24.1 GW</a:t>
            </a:r>
            <a:endParaRPr kumimoji="1" lang="LID4096" sz="12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EEABE1F-BF34-449E-9298-242481534666}"/>
              </a:ext>
            </a:extLst>
          </p:cNvPr>
          <p:cNvSpPr/>
          <p:nvPr/>
        </p:nvSpPr>
        <p:spPr>
          <a:xfrm>
            <a:off x="5498926" y="4359058"/>
            <a:ext cx="1878904" cy="889347"/>
          </a:xfrm>
          <a:custGeom>
            <a:avLst/>
            <a:gdLst>
              <a:gd name="connsiteX0" fmla="*/ 0 w 1878904"/>
              <a:gd name="connsiteY0" fmla="*/ 889347 h 889347"/>
              <a:gd name="connsiteX1" fmla="*/ 1052186 w 1878904"/>
              <a:gd name="connsiteY1" fmla="*/ 651353 h 889347"/>
              <a:gd name="connsiteX2" fmla="*/ 1878904 w 1878904"/>
              <a:gd name="connsiteY2" fmla="*/ 0 h 889347"/>
              <a:gd name="connsiteX3" fmla="*/ 1878904 w 1878904"/>
              <a:gd name="connsiteY3" fmla="*/ 0 h 88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904" h="889347">
                <a:moveTo>
                  <a:pt x="0" y="889347"/>
                </a:moveTo>
                <a:cubicBezTo>
                  <a:pt x="369517" y="844462"/>
                  <a:pt x="739035" y="799577"/>
                  <a:pt x="1052186" y="651353"/>
                </a:cubicBezTo>
                <a:cubicBezTo>
                  <a:pt x="1365337" y="503129"/>
                  <a:pt x="1878904" y="0"/>
                  <a:pt x="1878904" y="0"/>
                </a:cubicBezTo>
                <a:lnTo>
                  <a:pt x="1878904" y="0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883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67BCE-104A-45DA-A6D5-BDE4FB5A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Demand – Generation Balance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A1EFC-E810-4ECA-908D-5CAD83F4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02D8-49BE-473F-B93B-3B2BA3A40681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8459-FA20-47D7-B269-6CA7D61EBC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6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76928-BAF2-40D1-B7F6-F68AF30F72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F90D6-C49B-45F5-875C-012012F62E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Net electricity generation in Greece, week 43, 2024*</a:t>
            </a:r>
            <a:endParaRPr lang="LID4096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DA38FD-6972-40FF-B815-24BCF72C27BC}"/>
              </a:ext>
            </a:extLst>
          </p:cNvPr>
          <p:cNvGrpSpPr/>
          <p:nvPr/>
        </p:nvGrpSpPr>
        <p:grpSpPr>
          <a:xfrm>
            <a:off x="474052" y="1283974"/>
            <a:ext cx="9161877" cy="4937835"/>
            <a:chOff x="838200" y="938792"/>
            <a:chExt cx="10952636" cy="58316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AC71E0-BB86-4285-AE32-ADBDE80DC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227"/>
            <a:stretch/>
          </p:blipFill>
          <p:spPr>
            <a:xfrm>
              <a:off x="838200" y="938792"/>
              <a:ext cx="10153649" cy="583169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5E958A-9D2F-4A4B-B93F-588DF8B8AE06}"/>
                </a:ext>
              </a:extLst>
            </p:cNvPr>
            <p:cNvSpPr/>
            <p:nvPr/>
          </p:nvSpPr>
          <p:spPr>
            <a:xfrm>
              <a:off x="2143125" y="1295400"/>
              <a:ext cx="8763000" cy="38195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2A3DE0C-36A8-4C32-B6CD-B70D93B16E5B}"/>
                </a:ext>
              </a:extLst>
            </p:cNvPr>
            <p:cNvSpPr/>
            <p:nvPr/>
          </p:nvSpPr>
          <p:spPr>
            <a:xfrm>
              <a:off x="2143467" y="1594405"/>
              <a:ext cx="8749862" cy="3535431"/>
            </a:xfrm>
            <a:custGeom>
              <a:avLst/>
              <a:gdLst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  <a:gd name="connsiteX0" fmla="*/ 0 w 8749862"/>
                <a:gd name="connsiteY0" fmla="*/ 3400586 h 3535431"/>
                <a:gd name="connsiteX1" fmla="*/ 42041 w 8749862"/>
                <a:gd name="connsiteY1" fmla="*/ 3327014 h 3535431"/>
                <a:gd name="connsiteX2" fmla="*/ 68317 w 8749862"/>
                <a:gd name="connsiteY2" fmla="*/ 3248186 h 3535431"/>
                <a:gd name="connsiteX3" fmla="*/ 94593 w 8749862"/>
                <a:gd name="connsiteY3" fmla="*/ 3327014 h 3535431"/>
                <a:gd name="connsiteX4" fmla="*/ 94593 w 8749862"/>
                <a:gd name="connsiteY4" fmla="*/ 3390076 h 3535431"/>
                <a:gd name="connsiteX5" fmla="*/ 110358 w 8749862"/>
                <a:gd name="connsiteY5" fmla="*/ 3453138 h 3535431"/>
                <a:gd name="connsiteX6" fmla="*/ 152400 w 8749862"/>
                <a:gd name="connsiteY6" fmla="*/ 3531965 h 3535431"/>
                <a:gd name="connsiteX7" fmla="*/ 210206 w 8749862"/>
                <a:gd name="connsiteY7" fmla="*/ 3516200 h 3535431"/>
                <a:gd name="connsiteX8" fmla="*/ 278524 w 8749862"/>
                <a:gd name="connsiteY8" fmla="*/ 3468903 h 3535431"/>
                <a:gd name="connsiteX9" fmla="*/ 273268 w 8749862"/>
                <a:gd name="connsiteY9" fmla="*/ 3248186 h 3535431"/>
                <a:gd name="connsiteX10" fmla="*/ 299544 w 8749862"/>
                <a:gd name="connsiteY10" fmla="*/ 2438890 h 3535431"/>
                <a:gd name="connsiteX11" fmla="*/ 315310 w 8749862"/>
                <a:gd name="connsiteY11" fmla="*/ 1971179 h 3535431"/>
                <a:gd name="connsiteX12" fmla="*/ 346841 w 8749862"/>
                <a:gd name="connsiteY12" fmla="*/ 1582296 h 3535431"/>
                <a:gd name="connsiteX13" fmla="*/ 346841 w 8749862"/>
                <a:gd name="connsiteY13" fmla="*/ 1340559 h 3535431"/>
                <a:gd name="connsiteX14" fmla="*/ 357351 w 8749862"/>
                <a:gd name="connsiteY14" fmla="*/ 1167138 h 3535431"/>
                <a:gd name="connsiteX15" fmla="*/ 404648 w 8749862"/>
                <a:gd name="connsiteY15" fmla="*/ 983207 h 3535431"/>
                <a:gd name="connsiteX16" fmla="*/ 425668 w 8749862"/>
                <a:gd name="connsiteY16" fmla="*/ 820296 h 3535431"/>
                <a:gd name="connsiteX17" fmla="*/ 441434 w 8749862"/>
                <a:gd name="connsiteY17" fmla="*/ 972696 h 3535431"/>
                <a:gd name="connsiteX18" fmla="*/ 478220 w 8749862"/>
                <a:gd name="connsiteY18" fmla="*/ 1146117 h 3535431"/>
                <a:gd name="connsiteX19" fmla="*/ 483475 w 8749862"/>
                <a:gd name="connsiteY19" fmla="*/ 1309027 h 3535431"/>
                <a:gd name="connsiteX20" fmla="*/ 509751 w 8749862"/>
                <a:gd name="connsiteY20" fmla="*/ 1545510 h 3535431"/>
                <a:gd name="connsiteX21" fmla="*/ 525517 w 8749862"/>
                <a:gd name="connsiteY21" fmla="*/ 1750462 h 3535431"/>
                <a:gd name="connsiteX22" fmla="*/ 530772 w 8749862"/>
                <a:gd name="connsiteY22" fmla="*/ 1876586 h 3535431"/>
                <a:gd name="connsiteX23" fmla="*/ 546537 w 8749862"/>
                <a:gd name="connsiteY23" fmla="*/ 1955414 h 3535431"/>
                <a:gd name="connsiteX24" fmla="*/ 572813 w 8749862"/>
                <a:gd name="connsiteY24" fmla="*/ 2055262 h 3535431"/>
                <a:gd name="connsiteX25" fmla="*/ 588579 w 8749862"/>
                <a:gd name="connsiteY25" fmla="*/ 2160365 h 3535431"/>
                <a:gd name="connsiteX26" fmla="*/ 599089 w 8749862"/>
                <a:gd name="connsiteY26" fmla="*/ 2275979 h 3535431"/>
                <a:gd name="connsiteX27" fmla="*/ 620110 w 8749862"/>
                <a:gd name="connsiteY27" fmla="*/ 2480931 h 3535431"/>
                <a:gd name="connsiteX28" fmla="*/ 620110 w 8749862"/>
                <a:gd name="connsiteY28" fmla="*/ 2586034 h 3535431"/>
                <a:gd name="connsiteX29" fmla="*/ 630620 w 8749862"/>
                <a:gd name="connsiteY29" fmla="*/ 2712159 h 3535431"/>
                <a:gd name="connsiteX30" fmla="*/ 688427 w 8749862"/>
                <a:gd name="connsiteY30" fmla="*/ 2528227 h 3535431"/>
                <a:gd name="connsiteX31" fmla="*/ 719958 w 8749862"/>
                <a:gd name="connsiteY31" fmla="*/ 2438890 h 3535431"/>
                <a:gd name="connsiteX32" fmla="*/ 735724 w 8749862"/>
                <a:gd name="connsiteY32" fmla="*/ 2360062 h 3535431"/>
                <a:gd name="connsiteX33" fmla="*/ 783020 w 8749862"/>
                <a:gd name="connsiteY33" fmla="*/ 2302255 h 3535431"/>
                <a:gd name="connsiteX34" fmla="*/ 809296 w 8749862"/>
                <a:gd name="connsiteY34" fmla="*/ 2186641 h 3535431"/>
                <a:gd name="connsiteX35" fmla="*/ 840827 w 8749862"/>
                <a:gd name="connsiteY35" fmla="*/ 2076283 h 3535431"/>
                <a:gd name="connsiteX36" fmla="*/ 851337 w 8749862"/>
                <a:gd name="connsiteY36" fmla="*/ 1939648 h 3535431"/>
                <a:gd name="connsiteX37" fmla="*/ 877613 w 8749862"/>
                <a:gd name="connsiteY37" fmla="*/ 1682145 h 3535431"/>
                <a:gd name="connsiteX38" fmla="*/ 898634 w 8749862"/>
                <a:gd name="connsiteY38" fmla="*/ 1387855 h 3535431"/>
                <a:gd name="connsiteX39" fmla="*/ 924910 w 8749862"/>
                <a:gd name="connsiteY39" fmla="*/ 1172393 h 3535431"/>
                <a:gd name="connsiteX40" fmla="*/ 935420 w 8749862"/>
                <a:gd name="connsiteY40" fmla="*/ 956931 h 3535431"/>
                <a:gd name="connsiteX41" fmla="*/ 945931 w 8749862"/>
                <a:gd name="connsiteY41" fmla="*/ 751979 h 3535431"/>
                <a:gd name="connsiteX42" fmla="*/ 956441 w 8749862"/>
                <a:gd name="connsiteY42" fmla="*/ 604834 h 3535431"/>
                <a:gd name="connsiteX43" fmla="*/ 987972 w 8749862"/>
                <a:gd name="connsiteY43" fmla="*/ 473455 h 3535431"/>
                <a:gd name="connsiteX44" fmla="*/ 998482 w 8749862"/>
                <a:gd name="connsiteY44" fmla="*/ 363096 h 3535431"/>
                <a:gd name="connsiteX45" fmla="*/ 1008993 w 8749862"/>
                <a:gd name="connsiteY45" fmla="*/ 468200 h 3535431"/>
                <a:gd name="connsiteX46" fmla="*/ 1024758 w 8749862"/>
                <a:gd name="connsiteY46" fmla="*/ 536517 h 3535431"/>
                <a:gd name="connsiteX47" fmla="*/ 1030013 w 8749862"/>
                <a:gd name="connsiteY47" fmla="*/ 678407 h 3535431"/>
                <a:gd name="connsiteX48" fmla="*/ 1056289 w 8749862"/>
                <a:gd name="connsiteY48" fmla="*/ 788765 h 3535431"/>
                <a:gd name="connsiteX49" fmla="*/ 1077310 w 8749862"/>
                <a:gd name="connsiteY49" fmla="*/ 888614 h 3535431"/>
                <a:gd name="connsiteX50" fmla="*/ 1098331 w 8749862"/>
                <a:gd name="connsiteY50" fmla="*/ 977952 h 3535431"/>
                <a:gd name="connsiteX51" fmla="*/ 1108841 w 8749862"/>
                <a:gd name="connsiteY51" fmla="*/ 1146117 h 3535431"/>
                <a:gd name="connsiteX52" fmla="*/ 1129862 w 8749862"/>
                <a:gd name="connsiteY52" fmla="*/ 1424641 h 3535431"/>
                <a:gd name="connsiteX53" fmla="*/ 1135117 w 8749862"/>
                <a:gd name="connsiteY53" fmla="*/ 1577041 h 3535431"/>
                <a:gd name="connsiteX54" fmla="*/ 1150882 w 8749862"/>
                <a:gd name="connsiteY54" fmla="*/ 1703165 h 3535431"/>
                <a:gd name="connsiteX55" fmla="*/ 1156137 w 8749862"/>
                <a:gd name="connsiteY55" fmla="*/ 1818779 h 3535431"/>
                <a:gd name="connsiteX56" fmla="*/ 1161393 w 8749862"/>
                <a:gd name="connsiteY56" fmla="*/ 1897607 h 3535431"/>
                <a:gd name="connsiteX57" fmla="*/ 1187668 w 8749862"/>
                <a:gd name="connsiteY57" fmla="*/ 1944903 h 3535431"/>
                <a:gd name="connsiteX58" fmla="*/ 1203434 w 8749862"/>
                <a:gd name="connsiteY58" fmla="*/ 2018476 h 3535431"/>
                <a:gd name="connsiteX59" fmla="*/ 1250731 w 8749862"/>
                <a:gd name="connsiteY59" fmla="*/ 2081538 h 3535431"/>
                <a:gd name="connsiteX60" fmla="*/ 1255986 w 8749862"/>
                <a:gd name="connsiteY60" fmla="*/ 2081538 h 3535431"/>
                <a:gd name="connsiteX61" fmla="*/ 1324303 w 8749862"/>
                <a:gd name="connsiteY61" fmla="*/ 2128834 h 3535431"/>
                <a:gd name="connsiteX62" fmla="*/ 1376855 w 8749862"/>
                <a:gd name="connsiteY62" fmla="*/ 2202407 h 3535431"/>
                <a:gd name="connsiteX63" fmla="*/ 1445172 w 8749862"/>
                <a:gd name="connsiteY63" fmla="*/ 2260214 h 3535431"/>
                <a:gd name="connsiteX64" fmla="*/ 1481958 w 8749862"/>
                <a:gd name="connsiteY64" fmla="*/ 2260214 h 3535431"/>
                <a:gd name="connsiteX65" fmla="*/ 1518744 w 8749862"/>
                <a:gd name="connsiteY65" fmla="*/ 2239193 h 3535431"/>
                <a:gd name="connsiteX66" fmla="*/ 1550275 w 8749862"/>
                <a:gd name="connsiteY66" fmla="*/ 2144600 h 3535431"/>
                <a:gd name="connsiteX67" fmla="*/ 1581806 w 8749862"/>
                <a:gd name="connsiteY67" fmla="*/ 1992200 h 3535431"/>
                <a:gd name="connsiteX68" fmla="*/ 1597572 w 8749862"/>
                <a:gd name="connsiteY68" fmla="*/ 1718931 h 3535431"/>
                <a:gd name="connsiteX69" fmla="*/ 1618593 w 8749862"/>
                <a:gd name="connsiteY69" fmla="*/ 1524490 h 3535431"/>
                <a:gd name="connsiteX70" fmla="*/ 1629103 w 8749862"/>
                <a:gd name="connsiteY70" fmla="*/ 1351069 h 3535431"/>
                <a:gd name="connsiteX71" fmla="*/ 1629103 w 8749862"/>
                <a:gd name="connsiteY71" fmla="*/ 1177648 h 3535431"/>
                <a:gd name="connsiteX72" fmla="*/ 1644868 w 8749862"/>
                <a:gd name="connsiteY72" fmla="*/ 1046269 h 3535431"/>
                <a:gd name="connsiteX73" fmla="*/ 1655379 w 8749862"/>
                <a:gd name="connsiteY73" fmla="*/ 883359 h 3535431"/>
                <a:gd name="connsiteX74" fmla="*/ 1676400 w 8749862"/>
                <a:gd name="connsiteY74" fmla="*/ 773000 h 3535431"/>
                <a:gd name="connsiteX75" fmla="*/ 1707931 w 8749862"/>
                <a:gd name="connsiteY75" fmla="*/ 857083 h 3535431"/>
                <a:gd name="connsiteX76" fmla="*/ 1723696 w 8749862"/>
                <a:gd name="connsiteY76" fmla="*/ 935910 h 3535431"/>
                <a:gd name="connsiteX77" fmla="*/ 1739462 w 8749862"/>
                <a:gd name="connsiteY77" fmla="*/ 1067290 h 3535431"/>
                <a:gd name="connsiteX78" fmla="*/ 1749972 w 8749862"/>
                <a:gd name="connsiteY78" fmla="*/ 1450917 h 3535431"/>
                <a:gd name="connsiteX79" fmla="*/ 1770993 w 8749862"/>
                <a:gd name="connsiteY79" fmla="*/ 1776738 h 3535431"/>
                <a:gd name="connsiteX80" fmla="*/ 1786758 w 8749862"/>
                <a:gd name="connsiteY80" fmla="*/ 2128834 h 3535431"/>
                <a:gd name="connsiteX81" fmla="*/ 1818289 w 8749862"/>
                <a:gd name="connsiteY81" fmla="*/ 2491441 h 3535431"/>
                <a:gd name="connsiteX82" fmla="*/ 1839310 w 8749862"/>
                <a:gd name="connsiteY82" fmla="*/ 2775221 h 3535431"/>
                <a:gd name="connsiteX83" fmla="*/ 1870841 w 8749862"/>
                <a:gd name="connsiteY83" fmla="*/ 2980172 h 3535431"/>
                <a:gd name="connsiteX84" fmla="*/ 1881351 w 8749862"/>
                <a:gd name="connsiteY84" fmla="*/ 3101041 h 3535431"/>
                <a:gd name="connsiteX85" fmla="*/ 1891862 w 8749862"/>
                <a:gd name="connsiteY85" fmla="*/ 3221910 h 3535431"/>
                <a:gd name="connsiteX86" fmla="*/ 1944413 w 8749862"/>
                <a:gd name="connsiteY86" fmla="*/ 3221910 h 3535431"/>
                <a:gd name="connsiteX87" fmla="*/ 1954924 w 8749862"/>
                <a:gd name="connsiteY87" fmla="*/ 3116807 h 3535431"/>
                <a:gd name="connsiteX88" fmla="*/ 1981200 w 8749862"/>
                <a:gd name="connsiteY88" fmla="*/ 2943386 h 3535431"/>
                <a:gd name="connsiteX89" fmla="*/ 1996965 w 8749862"/>
                <a:gd name="connsiteY89" fmla="*/ 2769965 h 3535431"/>
                <a:gd name="connsiteX90" fmla="*/ 2017986 w 8749862"/>
                <a:gd name="connsiteY90" fmla="*/ 2586034 h 3535431"/>
                <a:gd name="connsiteX91" fmla="*/ 2023241 w 8749862"/>
                <a:gd name="connsiteY91" fmla="*/ 2475676 h 3535431"/>
                <a:gd name="connsiteX92" fmla="*/ 2028496 w 8749862"/>
                <a:gd name="connsiteY92" fmla="*/ 2402103 h 3535431"/>
                <a:gd name="connsiteX93" fmla="*/ 2096813 w 8749862"/>
                <a:gd name="connsiteY93" fmla="*/ 2254959 h 3535431"/>
                <a:gd name="connsiteX94" fmla="*/ 2112579 w 8749862"/>
                <a:gd name="connsiteY94" fmla="*/ 1950159 h 3535431"/>
                <a:gd name="connsiteX95" fmla="*/ 2149365 w 8749862"/>
                <a:gd name="connsiteY95" fmla="*/ 1619083 h 3535431"/>
                <a:gd name="connsiteX96" fmla="*/ 2165131 w 8749862"/>
                <a:gd name="connsiteY96" fmla="*/ 1256476 h 3535431"/>
                <a:gd name="connsiteX97" fmla="*/ 2170386 w 8749862"/>
                <a:gd name="connsiteY97" fmla="*/ 1088310 h 3535431"/>
                <a:gd name="connsiteX98" fmla="*/ 2180896 w 8749862"/>
                <a:gd name="connsiteY98" fmla="*/ 815041 h 3535431"/>
                <a:gd name="connsiteX99" fmla="*/ 2180896 w 8749862"/>
                <a:gd name="connsiteY99" fmla="*/ 725703 h 3535431"/>
                <a:gd name="connsiteX100" fmla="*/ 2243958 w 8749862"/>
                <a:gd name="connsiteY100" fmla="*/ 578559 h 3535431"/>
                <a:gd name="connsiteX101" fmla="*/ 2286000 w 8749862"/>
                <a:gd name="connsiteY101" fmla="*/ 715193 h 3535431"/>
                <a:gd name="connsiteX102" fmla="*/ 2291255 w 8749862"/>
                <a:gd name="connsiteY102" fmla="*/ 746724 h 3535431"/>
                <a:gd name="connsiteX103" fmla="*/ 2349062 w 8749862"/>
                <a:gd name="connsiteY103" fmla="*/ 751979 h 3535431"/>
                <a:gd name="connsiteX104" fmla="*/ 2359572 w 8749862"/>
                <a:gd name="connsiteY104" fmla="*/ 993717 h 3535431"/>
                <a:gd name="connsiteX105" fmla="*/ 2370082 w 8749862"/>
                <a:gd name="connsiteY105" fmla="*/ 1224945 h 3535431"/>
                <a:gd name="connsiteX106" fmla="*/ 2401613 w 8749862"/>
                <a:gd name="connsiteY106" fmla="*/ 1419386 h 3535431"/>
                <a:gd name="connsiteX107" fmla="*/ 2406868 w 8749862"/>
                <a:gd name="connsiteY107" fmla="*/ 1608572 h 3535431"/>
                <a:gd name="connsiteX108" fmla="*/ 2422634 w 8749862"/>
                <a:gd name="connsiteY108" fmla="*/ 1755717 h 3535431"/>
                <a:gd name="connsiteX109" fmla="*/ 2438400 w 8749862"/>
                <a:gd name="connsiteY109" fmla="*/ 1929138 h 3535431"/>
                <a:gd name="connsiteX110" fmla="*/ 2459420 w 8749862"/>
                <a:gd name="connsiteY110" fmla="*/ 2065772 h 3535431"/>
                <a:gd name="connsiteX111" fmla="*/ 2501462 w 8749862"/>
                <a:gd name="connsiteY111" fmla="*/ 2181386 h 3535431"/>
                <a:gd name="connsiteX112" fmla="*/ 2580289 w 8749862"/>
                <a:gd name="connsiteY112" fmla="*/ 2307510 h 3535431"/>
                <a:gd name="connsiteX113" fmla="*/ 2590800 w 8749862"/>
                <a:gd name="connsiteY113" fmla="*/ 2270724 h 3535431"/>
                <a:gd name="connsiteX114" fmla="*/ 2643351 w 8749862"/>
                <a:gd name="connsiteY114" fmla="*/ 2249703 h 3535431"/>
                <a:gd name="connsiteX115" fmla="*/ 2674882 w 8749862"/>
                <a:gd name="connsiteY115" fmla="*/ 2286490 h 3535431"/>
                <a:gd name="connsiteX116" fmla="*/ 2743200 w 8749862"/>
                <a:gd name="connsiteY116" fmla="*/ 2249703 h 3535431"/>
                <a:gd name="connsiteX117" fmla="*/ 2811517 w 8749862"/>
                <a:gd name="connsiteY117" fmla="*/ 2155110 h 3535431"/>
                <a:gd name="connsiteX118" fmla="*/ 2869324 w 8749862"/>
                <a:gd name="connsiteY118" fmla="*/ 1944903 h 3535431"/>
                <a:gd name="connsiteX119" fmla="*/ 2879834 w 8749862"/>
                <a:gd name="connsiteY119" fmla="*/ 1771483 h 3535431"/>
                <a:gd name="connsiteX120" fmla="*/ 2885089 w 8749862"/>
                <a:gd name="connsiteY120" fmla="*/ 1582296 h 3535431"/>
                <a:gd name="connsiteX121" fmla="*/ 2900855 w 8749862"/>
                <a:gd name="connsiteY121" fmla="*/ 1366834 h 3535431"/>
                <a:gd name="connsiteX122" fmla="*/ 2900855 w 8749862"/>
                <a:gd name="connsiteY122" fmla="*/ 1177648 h 3535431"/>
                <a:gd name="connsiteX123" fmla="*/ 2921875 w 8749862"/>
                <a:gd name="connsiteY123" fmla="*/ 1035759 h 3535431"/>
                <a:gd name="connsiteX124" fmla="*/ 2921875 w 8749862"/>
                <a:gd name="connsiteY124" fmla="*/ 956931 h 3535431"/>
                <a:gd name="connsiteX125" fmla="*/ 2984937 w 8749862"/>
                <a:gd name="connsiteY125" fmla="*/ 862338 h 3535431"/>
                <a:gd name="connsiteX126" fmla="*/ 2984937 w 8749862"/>
                <a:gd name="connsiteY126" fmla="*/ 1051524 h 3535431"/>
                <a:gd name="connsiteX127" fmla="*/ 2995448 w 8749862"/>
                <a:gd name="connsiteY127" fmla="*/ 1282752 h 3535431"/>
                <a:gd name="connsiteX128" fmla="*/ 3011213 w 8749862"/>
                <a:gd name="connsiteY128" fmla="*/ 1566531 h 3535431"/>
                <a:gd name="connsiteX129" fmla="*/ 3005958 w 8749862"/>
                <a:gd name="connsiteY129" fmla="*/ 1792503 h 3535431"/>
                <a:gd name="connsiteX130" fmla="*/ 3021724 w 8749862"/>
                <a:gd name="connsiteY130" fmla="*/ 2007965 h 3535431"/>
                <a:gd name="connsiteX131" fmla="*/ 3053255 w 8749862"/>
                <a:gd name="connsiteY131" fmla="*/ 2212917 h 3535431"/>
                <a:gd name="connsiteX132" fmla="*/ 3063765 w 8749862"/>
                <a:gd name="connsiteY132" fmla="*/ 2354807 h 3535431"/>
                <a:gd name="connsiteX133" fmla="*/ 3100551 w 8749862"/>
                <a:gd name="connsiteY133" fmla="*/ 2607055 h 3535431"/>
                <a:gd name="connsiteX134" fmla="*/ 3116317 w 8749862"/>
                <a:gd name="connsiteY134" fmla="*/ 2727924 h 3535431"/>
                <a:gd name="connsiteX135" fmla="*/ 3126827 w 8749862"/>
                <a:gd name="connsiteY135" fmla="*/ 2812007 h 3535431"/>
                <a:gd name="connsiteX136" fmla="*/ 3137337 w 8749862"/>
                <a:gd name="connsiteY136" fmla="*/ 2901345 h 3535431"/>
                <a:gd name="connsiteX137" fmla="*/ 3142593 w 8749862"/>
                <a:gd name="connsiteY137" fmla="*/ 2943386 h 3535431"/>
                <a:gd name="connsiteX138" fmla="*/ 3163613 w 8749862"/>
                <a:gd name="connsiteY138" fmla="*/ 2953896 h 3535431"/>
                <a:gd name="connsiteX139" fmla="*/ 3174124 w 8749862"/>
                <a:gd name="connsiteY139" fmla="*/ 2964407 h 3535431"/>
                <a:gd name="connsiteX140" fmla="*/ 3216165 w 8749862"/>
                <a:gd name="connsiteY140" fmla="*/ 2932876 h 3535431"/>
                <a:gd name="connsiteX141" fmla="*/ 3252951 w 8749862"/>
                <a:gd name="connsiteY141" fmla="*/ 2812007 h 3535431"/>
                <a:gd name="connsiteX142" fmla="*/ 3294993 w 8749862"/>
                <a:gd name="connsiteY142" fmla="*/ 2475676 h 3535431"/>
                <a:gd name="connsiteX143" fmla="*/ 3352800 w 8749862"/>
                <a:gd name="connsiteY143" fmla="*/ 2097303 h 3535431"/>
                <a:gd name="connsiteX144" fmla="*/ 3400096 w 8749862"/>
                <a:gd name="connsiteY144" fmla="*/ 1745207 h 3535431"/>
                <a:gd name="connsiteX145" fmla="*/ 3400096 w 8749862"/>
                <a:gd name="connsiteY145" fmla="*/ 1503469 h 3535431"/>
                <a:gd name="connsiteX146" fmla="*/ 3431627 w 8749862"/>
                <a:gd name="connsiteY146" fmla="*/ 1104076 h 3535431"/>
                <a:gd name="connsiteX147" fmla="*/ 3457903 w 8749862"/>
                <a:gd name="connsiteY147" fmla="*/ 751979 h 3535431"/>
                <a:gd name="connsiteX148" fmla="*/ 3468413 w 8749862"/>
                <a:gd name="connsiteY148" fmla="*/ 478710 h 3535431"/>
                <a:gd name="connsiteX149" fmla="*/ 3473668 w 8749862"/>
                <a:gd name="connsiteY149" fmla="*/ 305290 h 3535431"/>
                <a:gd name="connsiteX150" fmla="*/ 3510455 w 8749862"/>
                <a:gd name="connsiteY150" fmla="*/ 74062 h 3535431"/>
                <a:gd name="connsiteX151" fmla="*/ 3520965 w 8749862"/>
                <a:gd name="connsiteY151" fmla="*/ 210696 h 3535431"/>
                <a:gd name="connsiteX152" fmla="*/ 3552496 w 8749862"/>
                <a:gd name="connsiteY152" fmla="*/ 331565 h 3535431"/>
                <a:gd name="connsiteX153" fmla="*/ 3552496 w 8749862"/>
                <a:gd name="connsiteY153" fmla="*/ 552283 h 3535431"/>
                <a:gd name="connsiteX154" fmla="*/ 3568262 w 8749862"/>
                <a:gd name="connsiteY154" fmla="*/ 783510 h 3535431"/>
                <a:gd name="connsiteX155" fmla="*/ 3578772 w 8749862"/>
                <a:gd name="connsiteY155" fmla="*/ 1046269 h 3535431"/>
                <a:gd name="connsiteX156" fmla="*/ 3594537 w 8749862"/>
                <a:gd name="connsiteY156" fmla="*/ 1261731 h 3535431"/>
                <a:gd name="connsiteX157" fmla="*/ 3610303 w 8749862"/>
                <a:gd name="connsiteY157" fmla="*/ 1508724 h 3535431"/>
                <a:gd name="connsiteX158" fmla="*/ 3641834 w 8749862"/>
                <a:gd name="connsiteY158" fmla="*/ 1703165 h 3535431"/>
                <a:gd name="connsiteX159" fmla="*/ 3657600 w 8749862"/>
                <a:gd name="connsiteY159" fmla="*/ 1881841 h 3535431"/>
                <a:gd name="connsiteX160" fmla="*/ 3741682 w 8749862"/>
                <a:gd name="connsiteY160" fmla="*/ 2044752 h 3535431"/>
                <a:gd name="connsiteX161" fmla="*/ 3762703 w 8749862"/>
                <a:gd name="connsiteY161" fmla="*/ 2092048 h 3535431"/>
                <a:gd name="connsiteX162" fmla="*/ 3810000 w 8749862"/>
                <a:gd name="connsiteY162" fmla="*/ 2092048 h 3535431"/>
                <a:gd name="connsiteX163" fmla="*/ 3852041 w 8749862"/>
                <a:gd name="connsiteY163" fmla="*/ 2186641 h 3535431"/>
                <a:gd name="connsiteX164" fmla="*/ 3883572 w 8749862"/>
                <a:gd name="connsiteY164" fmla="*/ 2244448 h 3535431"/>
                <a:gd name="connsiteX165" fmla="*/ 3983420 w 8749862"/>
                <a:gd name="connsiteY165" fmla="*/ 2270724 h 3535431"/>
                <a:gd name="connsiteX166" fmla="*/ 4025462 w 8749862"/>
                <a:gd name="connsiteY166" fmla="*/ 2244448 h 3535431"/>
                <a:gd name="connsiteX167" fmla="*/ 4078013 w 8749862"/>
                <a:gd name="connsiteY167" fmla="*/ 2086793 h 3535431"/>
                <a:gd name="connsiteX168" fmla="*/ 4088524 w 8749862"/>
                <a:gd name="connsiteY168" fmla="*/ 1887096 h 3535431"/>
                <a:gd name="connsiteX169" fmla="*/ 4099034 w 8749862"/>
                <a:gd name="connsiteY169" fmla="*/ 1729441 h 3535431"/>
                <a:gd name="connsiteX170" fmla="*/ 4114800 w 8749862"/>
                <a:gd name="connsiteY170" fmla="*/ 1508724 h 3535431"/>
                <a:gd name="connsiteX171" fmla="*/ 4151586 w 8749862"/>
                <a:gd name="connsiteY171" fmla="*/ 1414131 h 3535431"/>
                <a:gd name="connsiteX172" fmla="*/ 4183117 w 8749862"/>
                <a:gd name="connsiteY172" fmla="*/ 1303772 h 3535431"/>
                <a:gd name="connsiteX173" fmla="*/ 4230413 w 8749862"/>
                <a:gd name="connsiteY173" fmla="*/ 1046269 h 3535431"/>
                <a:gd name="connsiteX174" fmla="*/ 4246179 w 8749862"/>
                <a:gd name="connsiteY174" fmla="*/ 1393110 h 3535431"/>
                <a:gd name="connsiteX175" fmla="*/ 4246179 w 8749862"/>
                <a:gd name="connsiteY175" fmla="*/ 1871331 h 3535431"/>
                <a:gd name="connsiteX176" fmla="*/ 4272455 w 8749862"/>
                <a:gd name="connsiteY176" fmla="*/ 2302255 h 3535431"/>
                <a:gd name="connsiteX177" fmla="*/ 4272455 w 8749862"/>
                <a:gd name="connsiteY177" fmla="*/ 2733179 h 3535431"/>
                <a:gd name="connsiteX178" fmla="*/ 4282965 w 8749862"/>
                <a:gd name="connsiteY178" fmla="*/ 2917110 h 3535431"/>
                <a:gd name="connsiteX179" fmla="*/ 4325006 w 8749862"/>
                <a:gd name="connsiteY179" fmla="*/ 2927621 h 3535431"/>
                <a:gd name="connsiteX180" fmla="*/ 4361793 w 8749862"/>
                <a:gd name="connsiteY180" fmla="*/ 3284972 h 3535431"/>
                <a:gd name="connsiteX181" fmla="*/ 4382813 w 8749862"/>
                <a:gd name="connsiteY181" fmla="*/ 3468903 h 3535431"/>
                <a:gd name="connsiteX182" fmla="*/ 4398579 w 8749862"/>
                <a:gd name="connsiteY182" fmla="*/ 3526710 h 3535431"/>
                <a:gd name="connsiteX183" fmla="*/ 4487917 w 8749862"/>
                <a:gd name="connsiteY183" fmla="*/ 3489924 h 3535431"/>
                <a:gd name="connsiteX184" fmla="*/ 4535213 w 8749862"/>
                <a:gd name="connsiteY184" fmla="*/ 3400586 h 3535431"/>
                <a:gd name="connsiteX185" fmla="*/ 4556234 w 8749862"/>
                <a:gd name="connsiteY185" fmla="*/ 3369055 h 3535431"/>
                <a:gd name="connsiteX186" fmla="*/ 4545724 w 8749862"/>
                <a:gd name="connsiteY186" fmla="*/ 2922365 h 3535431"/>
                <a:gd name="connsiteX187" fmla="*/ 4566744 w 8749862"/>
                <a:gd name="connsiteY187" fmla="*/ 2533483 h 3535431"/>
                <a:gd name="connsiteX188" fmla="*/ 4572000 w 8749862"/>
                <a:gd name="connsiteY188" fmla="*/ 2197152 h 3535431"/>
                <a:gd name="connsiteX189" fmla="*/ 4572000 w 8749862"/>
                <a:gd name="connsiteY189" fmla="*/ 2092048 h 3535431"/>
                <a:gd name="connsiteX190" fmla="*/ 4598275 w 8749862"/>
                <a:gd name="connsiteY190" fmla="*/ 1955414 h 3535431"/>
                <a:gd name="connsiteX191" fmla="*/ 4650827 w 8749862"/>
                <a:gd name="connsiteY191" fmla="*/ 1829290 h 3535431"/>
                <a:gd name="connsiteX192" fmla="*/ 4645572 w 8749862"/>
                <a:gd name="connsiteY192" fmla="*/ 1624338 h 3535431"/>
                <a:gd name="connsiteX193" fmla="*/ 4671848 w 8749862"/>
                <a:gd name="connsiteY193" fmla="*/ 1366834 h 3535431"/>
                <a:gd name="connsiteX194" fmla="*/ 4682358 w 8749862"/>
                <a:gd name="connsiteY194" fmla="*/ 778255 h 3535431"/>
                <a:gd name="connsiteX195" fmla="*/ 4761186 w 8749862"/>
                <a:gd name="connsiteY195" fmla="*/ 899124 h 3535431"/>
                <a:gd name="connsiteX196" fmla="*/ 4824248 w 8749862"/>
                <a:gd name="connsiteY196" fmla="*/ 751979 h 3535431"/>
                <a:gd name="connsiteX197" fmla="*/ 4829503 w 8749862"/>
                <a:gd name="connsiteY197" fmla="*/ 983207 h 3535431"/>
                <a:gd name="connsiteX198" fmla="*/ 4876800 w 8749862"/>
                <a:gd name="connsiteY198" fmla="*/ 1324793 h 3535431"/>
                <a:gd name="connsiteX199" fmla="*/ 4892565 w 8749862"/>
                <a:gd name="connsiteY199" fmla="*/ 1666379 h 3535431"/>
                <a:gd name="connsiteX200" fmla="*/ 4929351 w 8749862"/>
                <a:gd name="connsiteY200" fmla="*/ 1850310 h 3535431"/>
                <a:gd name="connsiteX201" fmla="*/ 4971393 w 8749862"/>
                <a:gd name="connsiteY201" fmla="*/ 2050007 h 3535431"/>
                <a:gd name="connsiteX202" fmla="*/ 5018689 w 8749862"/>
                <a:gd name="connsiteY202" fmla="*/ 2212917 h 3535431"/>
                <a:gd name="connsiteX203" fmla="*/ 5071241 w 8749862"/>
                <a:gd name="connsiteY203" fmla="*/ 2312765 h 3535431"/>
                <a:gd name="connsiteX204" fmla="*/ 5165834 w 8749862"/>
                <a:gd name="connsiteY204" fmla="*/ 2344296 h 3535431"/>
                <a:gd name="connsiteX205" fmla="*/ 5223641 w 8749862"/>
                <a:gd name="connsiteY205" fmla="*/ 2328531 h 3535431"/>
                <a:gd name="connsiteX206" fmla="*/ 5276193 w 8749862"/>
                <a:gd name="connsiteY206" fmla="*/ 2328531 h 3535431"/>
                <a:gd name="connsiteX207" fmla="*/ 5318234 w 8749862"/>
                <a:gd name="connsiteY207" fmla="*/ 2181386 h 3535431"/>
                <a:gd name="connsiteX208" fmla="*/ 5355020 w 8749862"/>
                <a:gd name="connsiteY208" fmla="*/ 1729441 h 3535431"/>
                <a:gd name="connsiteX209" fmla="*/ 5397062 w 8749862"/>
                <a:gd name="connsiteY209" fmla="*/ 1492959 h 3535431"/>
                <a:gd name="connsiteX210" fmla="*/ 5433848 w 8749862"/>
                <a:gd name="connsiteY210" fmla="*/ 1303772 h 3535431"/>
                <a:gd name="connsiteX211" fmla="*/ 5470634 w 8749862"/>
                <a:gd name="connsiteY211" fmla="*/ 1324793 h 3535431"/>
                <a:gd name="connsiteX212" fmla="*/ 5496910 w 8749862"/>
                <a:gd name="connsiteY212" fmla="*/ 1587552 h 3535431"/>
                <a:gd name="connsiteX213" fmla="*/ 5512675 w 8749862"/>
                <a:gd name="connsiteY213" fmla="*/ 1892352 h 3535431"/>
                <a:gd name="connsiteX214" fmla="*/ 5549462 w 8749862"/>
                <a:gd name="connsiteY214" fmla="*/ 2060517 h 3535431"/>
                <a:gd name="connsiteX215" fmla="*/ 5602013 w 8749862"/>
                <a:gd name="connsiteY215" fmla="*/ 2202407 h 3535431"/>
                <a:gd name="connsiteX216" fmla="*/ 5612524 w 8749862"/>
                <a:gd name="connsiteY216" fmla="*/ 2323276 h 3535431"/>
                <a:gd name="connsiteX217" fmla="*/ 5628289 w 8749862"/>
                <a:gd name="connsiteY217" fmla="*/ 2496696 h 3535431"/>
                <a:gd name="connsiteX218" fmla="*/ 5654565 w 8749862"/>
                <a:gd name="connsiteY218" fmla="*/ 2549248 h 3535431"/>
                <a:gd name="connsiteX219" fmla="*/ 5707117 w 8749862"/>
                <a:gd name="connsiteY219" fmla="*/ 2601800 h 3535431"/>
                <a:gd name="connsiteX220" fmla="*/ 5764924 w 8749862"/>
                <a:gd name="connsiteY220" fmla="*/ 2454655 h 3535431"/>
                <a:gd name="connsiteX221" fmla="*/ 5806965 w 8749862"/>
                <a:gd name="connsiteY221" fmla="*/ 2270724 h 3535431"/>
                <a:gd name="connsiteX222" fmla="*/ 5875282 w 8749862"/>
                <a:gd name="connsiteY222" fmla="*/ 1860821 h 3535431"/>
                <a:gd name="connsiteX223" fmla="*/ 5896303 w 8749862"/>
                <a:gd name="connsiteY223" fmla="*/ 1398365 h 3535431"/>
                <a:gd name="connsiteX224" fmla="*/ 5927834 w 8749862"/>
                <a:gd name="connsiteY224" fmla="*/ 820296 h 3535431"/>
                <a:gd name="connsiteX225" fmla="*/ 5948855 w 8749862"/>
                <a:gd name="connsiteY225" fmla="*/ 562793 h 3535431"/>
                <a:gd name="connsiteX226" fmla="*/ 5990896 w 8749862"/>
                <a:gd name="connsiteY226" fmla="*/ 5745 h 3535431"/>
                <a:gd name="connsiteX227" fmla="*/ 6022427 w 8749862"/>
                <a:gd name="connsiteY227" fmla="*/ 289524 h 3535431"/>
                <a:gd name="connsiteX228" fmla="*/ 6048703 w 8749862"/>
                <a:gd name="connsiteY228" fmla="*/ 557538 h 3535431"/>
                <a:gd name="connsiteX229" fmla="*/ 6048703 w 8749862"/>
                <a:gd name="connsiteY229" fmla="*/ 715193 h 3535431"/>
                <a:gd name="connsiteX230" fmla="*/ 6080234 w 8749862"/>
                <a:gd name="connsiteY230" fmla="*/ 741469 h 3535431"/>
                <a:gd name="connsiteX231" fmla="*/ 6111765 w 8749862"/>
                <a:gd name="connsiteY231" fmla="*/ 757234 h 3535431"/>
                <a:gd name="connsiteX232" fmla="*/ 6117020 w 8749862"/>
                <a:gd name="connsiteY232" fmla="*/ 1051524 h 3535431"/>
                <a:gd name="connsiteX233" fmla="*/ 6132786 w 8749862"/>
                <a:gd name="connsiteY233" fmla="*/ 1361579 h 3535431"/>
                <a:gd name="connsiteX234" fmla="*/ 6169572 w 8749862"/>
                <a:gd name="connsiteY234" fmla="*/ 1650614 h 3535431"/>
                <a:gd name="connsiteX235" fmla="*/ 6211613 w 8749862"/>
                <a:gd name="connsiteY235" fmla="*/ 1781993 h 3535431"/>
                <a:gd name="connsiteX236" fmla="*/ 6264165 w 8749862"/>
                <a:gd name="connsiteY236" fmla="*/ 1855565 h 3535431"/>
                <a:gd name="connsiteX237" fmla="*/ 6306206 w 8749862"/>
                <a:gd name="connsiteY237" fmla="*/ 1824034 h 3535431"/>
                <a:gd name="connsiteX238" fmla="*/ 6337737 w 8749862"/>
                <a:gd name="connsiteY238" fmla="*/ 1881841 h 3535431"/>
                <a:gd name="connsiteX239" fmla="*/ 6406055 w 8749862"/>
                <a:gd name="connsiteY239" fmla="*/ 1955414 h 3535431"/>
                <a:gd name="connsiteX240" fmla="*/ 6479627 w 8749862"/>
                <a:gd name="connsiteY240" fmla="*/ 1976434 h 3535431"/>
                <a:gd name="connsiteX241" fmla="*/ 6547944 w 8749862"/>
                <a:gd name="connsiteY241" fmla="*/ 2007965 h 3535431"/>
                <a:gd name="connsiteX242" fmla="*/ 6632027 w 8749862"/>
                <a:gd name="connsiteY242" fmla="*/ 1829290 h 3535431"/>
                <a:gd name="connsiteX243" fmla="*/ 6679324 w 8749862"/>
                <a:gd name="connsiteY243" fmla="*/ 1655869 h 3535431"/>
                <a:gd name="connsiteX244" fmla="*/ 6716110 w 8749862"/>
                <a:gd name="connsiteY244" fmla="*/ 1682145 h 3535431"/>
                <a:gd name="connsiteX245" fmla="*/ 6742386 w 8749862"/>
                <a:gd name="connsiteY245" fmla="*/ 1960669 h 3535431"/>
                <a:gd name="connsiteX246" fmla="*/ 6779172 w 8749862"/>
                <a:gd name="connsiteY246" fmla="*/ 2281234 h 3535431"/>
                <a:gd name="connsiteX247" fmla="*/ 6805448 w 8749862"/>
                <a:gd name="connsiteY247" fmla="*/ 2501952 h 3535431"/>
                <a:gd name="connsiteX248" fmla="*/ 6842234 w 8749862"/>
                <a:gd name="connsiteY248" fmla="*/ 2738434 h 3535431"/>
                <a:gd name="connsiteX249" fmla="*/ 6879020 w 8749862"/>
                <a:gd name="connsiteY249" fmla="*/ 2875069 h 3535431"/>
                <a:gd name="connsiteX250" fmla="*/ 6905296 w 8749862"/>
                <a:gd name="connsiteY250" fmla="*/ 2943386 h 3535431"/>
                <a:gd name="connsiteX251" fmla="*/ 6936827 w 8749862"/>
                <a:gd name="connsiteY251" fmla="*/ 2932876 h 3535431"/>
                <a:gd name="connsiteX252" fmla="*/ 6984124 w 8749862"/>
                <a:gd name="connsiteY252" fmla="*/ 2838283 h 3535431"/>
                <a:gd name="connsiteX253" fmla="*/ 7041931 w 8749862"/>
                <a:gd name="connsiteY253" fmla="*/ 2501952 h 3535431"/>
                <a:gd name="connsiteX254" fmla="*/ 7110248 w 8749862"/>
                <a:gd name="connsiteY254" fmla="*/ 2102559 h 3535431"/>
                <a:gd name="connsiteX255" fmla="*/ 7157544 w 8749862"/>
                <a:gd name="connsiteY255" fmla="*/ 1750462 h 3535431"/>
                <a:gd name="connsiteX256" fmla="*/ 7199586 w 8749862"/>
                <a:gd name="connsiteY256" fmla="*/ 736214 h 3535431"/>
                <a:gd name="connsiteX257" fmla="*/ 7304689 w 8749862"/>
                <a:gd name="connsiteY257" fmla="*/ 736214 h 3535431"/>
                <a:gd name="connsiteX258" fmla="*/ 7357241 w 8749862"/>
                <a:gd name="connsiteY258" fmla="*/ 1361579 h 3535431"/>
                <a:gd name="connsiteX259" fmla="*/ 7504386 w 8749862"/>
                <a:gd name="connsiteY259" fmla="*/ 2181386 h 3535431"/>
                <a:gd name="connsiteX260" fmla="*/ 7546427 w 8749862"/>
                <a:gd name="connsiteY260" fmla="*/ 2113069 h 3535431"/>
                <a:gd name="connsiteX261" fmla="*/ 7583213 w 8749862"/>
                <a:gd name="connsiteY261" fmla="*/ 2197152 h 3535431"/>
                <a:gd name="connsiteX262" fmla="*/ 7709337 w 8749862"/>
                <a:gd name="connsiteY262" fmla="*/ 2281234 h 3535431"/>
                <a:gd name="connsiteX263" fmla="*/ 7751379 w 8749862"/>
                <a:gd name="connsiteY263" fmla="*/ 2333786 h 3535431"/>
                <a:gd name="connsiteX264" fmla="*/ 7830206 w 8749862"/>
                <a:gd name="connsiteY264" fmla="*/ 2333786 h 3535431"/>
                <a:gd name="connsiteX265" fmla="*/ 7893268 w 8749862"/>
                <a:gd name="connsiteY265" fmla="*/ 2165621 h 3535431"/>
                <a:gd name="connsiteX266" fmla="*/ 7966841 w 8749862"/>
                <a:gd name="connsiteY266" fmla="*/ 2160365 h 3535431"/>
                <a:gd name="connsiteX267" fmla="*/ 8008882 w 8749862"/>
                <a:gd name="connsiteY267" fmla="*/ 2212917 h 3535431"/>
                <a:gd name="connsiteX268" fmla="*/ 8219089 w 8749862"/>
                <a:gd name="connsiteY268" fmla="*/ 2896090 h 3535431"/>
                <a:gd name="connsiteX269" fmla="*/ 8198068 w 8749862"/>
                <a:gd name="connsiteY269" fmla="*/ 2917110 h 3535431"/>
                <a:gd name="connsiteX270" fmla="*/ 8292662 w 8749862"/>
                <a:gd name="connsiteY270" fmla="*/ 2938131 h 3535431"/>
                <a:gd name="connsiteX271" fmla="*/ 8508124 w 8749862"/>
                <a:gd name="connsiteY271" fmla="*/ 520752 h 3535431"/>
                <a:gd name="connsiteX272" fmla="*/ 8534400 w 8749862"/>
                <a:gd name="connsiteY272" fmla="*/ 709938 h 3535431"/>
                <a:gd name="connsiteX273" fmla="*/ 8592206 w 8749862"/>
                <a:gd name="connsiteY273" fmla="*/ 762490 h 3535431"/>
                <a:gd name="connsiteX274" fmla="*/ 8623737 w 8749862"/>
                <a:gd name="connsiteY274" fmla="*/ 988462 h 3535431"/>
                <a:gd name="connsiteX275" fmla="*/ 8639503 w 8749862"/>
                <a:gd name="connsiteY275" fmla="*/ 1214434 h 3535431"/>
                <a:gd name="connsiteX276" fmla="*/ 8639503 w 8749862"/>
                <a:gd name="connsiteY276" fmla="*/ 1435152 h 3535431"/>
                <a:gd name="connsiteX277" fmla="*/ 8749862 w 8749862"/>
                <a:gd name="connsiteY277" fmla="*/ 1697910 h 353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</a:cxnLst>
              <a:rect l="l" t="t" r="r" b="b"/>
              <a:pathLst>
                <a:path w="8749862" h="3535431">
                  <a:moveTo>
                    <a:pt x="0" y="3400586"/>
                  </a:moveTo>
                  <a:cubicBezTo>
                    <a:pt x="15327" y="3376500"/>
                    <a:pt x="30655" y="3352414"/>
                    <a:pt x="42041" y="3327014"/>
                  </a:cubicBezTo>
                  <a:cubicBezTo>
                    <a:pt x="53427" y="3301614"/>
                    <a:pt x="59558" y="3248186"/>
                    <a:pt x="68317" y="3248186"/>
                  </a:cubicBezTo>
                  <a:cubicBezTo>
                    <a:pt x="77076" y="3248186"/>
                    <a:pt x="90214" y="3303366"/>
                    <a:pt x="94593" y="3327014"/>
                  </a:cubicBezTo>
                  <a:cubicBezTo>
                    <a:pt x="98972" y="3350662"/>
                    <a:pt x="91966" y="3369055"/>
                    <a:pt x="94593" y="3390076"/>
                  </a:cubicBezTo>
                  <a:cubicBezTo>
                    <a:pt x="97220" y="3411097"/>
                    <a:pt x="100724" y="3429490"/>
                    <a:pt x="110358" y="3453138"/>
                  </a:cubicBezTo>
                  <a:cubicBezTo>
                    <a:pt x="119992" y="3476786"/>
                    <a:pt x="135759" y="3521455"/>
                    <a:pt x="152400" y="3531965"/>
                  </a:cubicBezTo>
                  <a:cubicBezTo>
                    <a:pt x="169041" y="3542475"/>
                    <a:pt x="189185" y="3526710"/>
                    <a:pt x="210206" y="3516200"/>
                  </a:cubicBezTo>
                  <a:cubicBezTo>
                    <a:pt x="231227" y="3505690"/>
                    <a:pt x="268014" y="3513572"/>
                    <a:pt x="278524" y="3468903"/>
                  </a:cubicBezTo>
                  <a:cubicBezTo>
                    <a:pt x="289034" y="3424234"/>
                    <a:pt x="269765" y="3419855"/>
                    <a:pt x="273268" y="3248186"/>
                  </a:cubicBezTo>
                  <a:cubicBezTo>
                    <a:pt x="276771" y="3076517"/>
                    <a:pt x="292537" y="2651724"/>
                    <a:pt x="299544" y="2438890"/>
                  </a:cubicBezTo>
                  <a:cubicBezTo>
                    <a:pt x="306551" y="2226056"/>
                    <a:pt x="307427" y="2113945"/>
                    <a:pt x="315310" y="1971179"/>
                  </a:cubicBezTo>
                  <a:cubicBezTo>
                    <a:pt x="323193" y="1828413"/>
                    <a:pt x="341586" y="1687399"/>
                    <a:pt x="346841" y="1582296"/>
                  </a:cubicBezTo>
                  <a:cubicBezTo>
                    <a:pt x="352096" y="1477193"/>
                    <a:pt x="345089" y="1409752"/>
                    <a:pt x="346841" y="1340559"/>
                  </a:cubicBezTo>
                  <a:cubicBezTo>
                    <a:pt x="348593" y="1271366"/>
                    <a:pt x="347717" y="1226697"/>
                    <a:pt x="357351" y="1167138"/>
                  </a:cubicBezTo>
                  <a:cubicBezTo>
                    <a:pt x="366985" y="1107579"/>
                    <a:pt x="393262" y="1041014"/>
                    <a:pt x="404648" y="983207"/>
                  </a:cubicBezTo>
                  <a:cubicBezTo>
                    <a:pt x="416034" y="925400"/>
                    <a:pt x="419537" y="822048"/>
                    <a:pt x="425668" y="820296"/>
                  </a:cubicBezTo>
                  <a:cubicBezTo>
                    <a:pt x="431799" y="818544"/>
                    <a:pt x="432675" y="918393"/>
                    <a:pt x="441434" y="972696"/>
                  </a:cubicBezTo>
                  <a:cubicBezTo>
                    <a:pt x="450193" y="1026999"/>
                    <a:pt x="471213" y="1090062"/>
                    <a:pt x="478220" y="1146117"/>
                  </a:cubicBezTo>
                  <a:cubicBezTo>
                    <a:pt x="485227" y="1202172"/>
                    <a:pt x="478220" y="1242461"/>
                    <a:pt x="483475" y="1309027"/>
                  </a:cubicBezTo>
                  <a:cubicBezTo>
                    <a:pt x="488730" y="1375593"/>
                    <a:pt x="502744" y="1471938"/>
                    <a:pt x="509751" y="1545510"/>
                  </a:cubicBezTo>
                  <a:cubicBezTo>
                    <a:pt x="516758" y="1619082"/>
                    <a:pt x="522014" y="1695283"/>
                    <a:pt x="525517" y="1750462"/>
                  </a:cubicBezTo>
                  <a:cubicBezTo>
                    <a:pt x="529020" y="1805641"/>
                    <a:pt x="527269" y="1842427"/>
                    <a:pt x="530772" y="1876586"/>
                  </a:cubicBezTo>
                  <a:cubicBezTo>
                    <a:pt x="534275" y="1910745"/>
                    <a:pt x="539530" y="1925635"/>
                    <a:pt x="546537" y="1955414"/>
                  </a:cubicBezTo>
                  <a:cubicBezTo>
                    <a:pt x="553544" y="1985193"/>
                    <a:pt x="565806" y="2021104"/>
                    <a:pt x="572813" y="2055262"/>
                  </a:cubicBezTo>
                  <a:cubicBezTo>
                    <a:pt x="579820" y="2089420"/>
                    <a:pt x="584200" y="2123579"/>
                    <a:pt x="588579" y="2160365"/>
                  </a:cubicBezTo>
                  <a:cubicBezTo>
                    <a:pt x="592958" y="2197151"/>
                    <a:pt x="593834" y="2222551"/>
                    <a:pt x="599089" y="2275979"/>
                  </a:cubicBezTo>
                  <a:cubicBezTo>
                    <a:pt x="604344" y="2329407"/>
                    <a:pt x="616607" y="2429255"/>
                    <a:pt x="620110" y="2480931"/>
                  </a:cubicBezTo>
                  <a:cubicBezTo>
                    <a:pt x="623613" y="2532607"/>
                    <a:pt x="618358" y="2547496"/>
                    <a:pt x="620110" y="2586034"/>
                  </a:cubicBezTo>
                  <a:cubicBezTo>
                    <a:pt x="621862" y="2624572"/>
                    <a:pt x="619234" y="2721793"/>
                    <a:pt x="630620" y="2712159"/>
                  </a:cubicBezTo>
                  <a:cubicBezTo>
                    <a:pt x="642006" y="2702524"/>
                    <a:pt x="673537" y="2573772"/>
                    <a:pt x="688427" y="2528227"/>
                  </a:cubicBezTo>
                  <a:cubicBezTo>
                    <a:pt x="703317" y="2482682"/>
                    <a:pt x="712075" y="2466917"/>
                    <a:pt x="719958" y="2438890"/>
                  </a:cubicBezTo>
                  <a:cubicBezTo>
                    <a:pt x="727841" y="2410863"/>
                    <a:pt x="725214" y="2382834"/>
                    <a:pt x="735724" y="2360062"/>
                  </a:cubicBezTo>
                  <a:cubicBezTo>
                    <a:pt x="746234" y="2337289"/>
                    <a:pt x="770758" y="2331158"/>
                    <a:pt x="783020" y="2302255"/>
                  </a:cubicBezTo>
                  <a:cubicBezTo>
                    <a:pt x="795282" y="2273352"/>
                    <a:pt x="799662" y="2224303"/>
                    <a:pt x="809296" y="2186641"/>
                  </a:cubicBezTo>
                  <a:cubicBezTo>
                    <a:pt x="818930" y="2148979"/>
                    <a:pt x="833820" y="2117448"/>
                    <a:pt x="840827" y="2076283"/>
                  </a:cubicBezTo>
                  <a:cubicBezTo>
                    <a:pt x="847834" y="2035117"/>
                    <a:pt x="845206" y="2005338"/>
                    <a:pt x="851337" y="1939648"/>
                  </a:cubicBezTo>
                  <a:cubicBezTo>
                    <a:pt x="857468" y="1873958"/>
                    <a:pt x="869730" y="1774110"/>
                    <a:pt x="877613" y="1682145"/>
                  </a:cubicBezTo>
                  <a:cubicBezTo>
                    <a:pt x="885496" y="1590180"/>
                    <a:pt x="890751" y="1472814"/>
                    <a:pt x="898634" y="1387855"/>
                  </a:cubicBezTo>
                  <a:cubicBezTo>
                    <a:pt x="906517" y="1302896"/>
                    <a:pt x="918779" y="1244214"/>
                    <a:pt x="924910" y="1172393"/>
                  </a:cubicBezTo>
                  <a:cubicBezTo>
                    <a:pt x="931041" y="1100572"/>
                    <a:pt x="931917" y="1027000"/>
                    <a:pt x="935420" y="956931"/>
                  </a:cubicBezTo>
                  <a:cubicBezTo>
                    <a:pt x="938924" y="886862"/>
                    <a:pt x="942428" y="810662"/>
                    <a:pt x="945931" y="751979"/>
                  </a:cubicBezTo>
                  <a:cubicBezTo>
                    <a:pt x="949434" y="693296"/>
                    <a:pt x="949434" y="651255"/>
                    <a:pt x="956441" y="604834"/>
                  </a:cubicBezTo>
                  <a:cubicBezTo>
                    <a:pt x="963448" y="558413"/>
                    <a:pt x="980965" y="513745"/>
                    <a:pt x="987972" y="473455"/>
                  </a:cubicBezTo>
                  <a:cubicBezTo>
                    <a:pt x="994979" y="433165"/>
                    <a:pt x="994979" y="363972"/>
                    <a:pt x="998482" y="363096"/>
                  </a:cubicBezTo>
                  <a:cubicBezTo>
                    <a:pt x="1001985" y="362220"/>
                    <a:pt x="1004614" y="439296"/>
                    <a:pt x="1008993" y="468200"/>
                  </a:cubicBezTo>
                  <a:cubicBezTo>
                    <a:pt x="1013372" y="497103"/>
                    <a:pt x="1021255" y="501483"/>
                    <a:pt x="1024758" y="536517"/>
                  </a:cubicBezTo>
                  <a:cubicBezTo>
                    <a:pt x="1028261" y="571551"/>
                    <a:pt x="1024758" y="636366"/>
                    <a:pt x="1030013" y="678407"/>
                  </a:cubicBezTo>
                  <a:cubicBezTo>
                    <a:pt x="1035268" y="720448"/>
                    <a:pt x="1048406" y="753731"/>
                    <a:pt x="1056289" y="788765"/>
                  </a:cubicBezTo>
                  <a:cubicBezTo>
                    <a:pt x="1064172" y="823799"/>
                    <a:pt x="1070303" y="857083"/>
                    <a:pt x="1077310" y="888614"/>
                  </a:cubicBezTo>
                  <a:cubicBezTo>
                    <a:pt x="1084317" y="920145"/>
                    <a:pt x="1093076" y="935035"/>
                    <a:pt x="1098331" y="977952"/>
                  </a:cubicBezTo>
                  <a:cubicBezTo>
                    <a:pt x="1103586" y="1020869"/>
                    <a:pt x="1103586" y="1071669"/>
                    <a:pt x="1108841" y="1146117"/>
                  </a:cubicBezTo>
                  <a:cubicBezTo>
                    <a:pt x="1114096" y="1220565"/>
                    <a:pt x="1125483" y="1352820"/>
                    <a:pt x="1129862" y="1424641"/>
                  </a:cubicBezTo>
                  <a:cubicBezTo>
                    <a:pt x="1134241" y="1496462"/>
                    <a:pt x="1131614" y="1530620"/>
                    <a:pt x="1135117" y="1577041"/>
                  </a:cubicBezTo>
                  <a:cubicBezTo>
                    <a:pt x="1138620" y="1623462"/>
                    <a:pt x="1147379" y="1662875"/>
                    <a:pt x="1150882" y="1703165"/>
                  </a:cubicBezTo>
                  <a:cubicBezTo>
                    <a:pt x="1154385" y="1743455"/>
                    <a:pt x="1154385" y="1786372"/>
                    <a:pt x="1156137" y="1818779"/>
                  </a:cubicBezTo>
                  <a:cubicBezTo>
                    <a:pt x="1157889" y="1851186"/>
                    <a:pt x="1156138" y="1876586"/>
                    <a:pt x="1161393" y="1897607"/>
                  </a:cubicBezTo>
                  <a:cubicBezTo>
                    <a:pt x="1166648" y="1918628"/>
                    <a:pt x="1180661" y="1924758"/>
                    <a:pt x="1187668" y="1944903"/>
                  </a:cubicBezTo>
                  <a:cubicBezTo>
                    <a:pt x="1194675" y="1965048"/>
                    <a:pt x="1192924" y="1995704"/>
                    <a:pt x="1203434" y="2018476"/>
                  </a:cubicBezTo>
                  <a:cubicBezTo>
                    <a:pt x="1213944" y="2041248"/>
                    <a:pt x="1250731" y="2081538"/>
                    <a:pt x="1250731" y="2081538"/>
                  </a:cubicBezTo>
                  <a:cubicBezTo>
                    <a:pt x="1259490" y="2092048"/>
                    <a:pt x="1243724" y="2073655"/>
                    <a:pt x="1255986" y="2081538"/>
                  </a:cubicBezTo>
                  <a:cubicBezTo>
                    <a:pt x="1268248" y="2089421"/>
                    <a:pt x="1304158" y="2108689"/>
                    <a:pt x="1324303" y="2128834"/>
                  </a:cubicBezTo>
                  <a:cubicBezTo>
                    <a:pt x="1344448" y="2148979"/>
                    <a:pt x="1356710" y="2180510"/>
                    <a:pt x="1376855" y="2202407"/>
                  </a:cubicBezTo>
                  <a:cubicBezTo>
                    <a:pt x="1397000" y="2224304"/>
                    <a:pt x="1427655" y="2250580"/>
                    <a:pt x="1445172" y="2260214"/>
                  </a:cubicBezTo>
                  <a:cubicBezTo>
                    <a:pt x="1462689" y="2269848"/>
                    <a:pt x="1469696" y="2263717"/>
                    <a:pt x="1481958" y="2260214"/>
                  </a:cubicBezTo>
                  <a:cubicBezTo>
                    <a:pt x="1494220" y="2256711"/>
                    <a:pt x="1507358" y="2258462"/>
                    <a:pt x="1518744" y="2239193"/>
                  </a:cubicBezTo>
                  <a:cubicBezTo>
                    <a:pt x="1530130" y="2219924"/>
                    <a:pt x="1539765" y="2185766"/>
                    <a:pt x="1550275" y="2144600"/>
                  </a:cubicBezTo>
                  <a:cubicBezTo>
                    <a:pt x="1560785" y="2103434"/>
                    <a:pt x="1573923" y="2063145"/>
                    <a:pt x="1581806" y="1992200"/>
                  </a:cubicBezTo>
                  <a:cubicBezTo>
                    <a:pt x="1589689" y="1921255"/>
                    <a:pt x="1591441" y="1796883"/>
                    <a:pt x="1597572" y="1718931"/>
                  </a:cubicBezTo>
                  <a:cubicBezTo>
                    <a:pt x="1603703" y="1640979"/>
                    <a:pt x="1613338" y="1585800"/>
                    <a:pt x="1618593" y="1524490"/>
                  </a:cubicBezTo>
                  <a:cubicBezTo>
                    <a:pt x="1623848" y="1463180"/>
                    <a:pt x="1627351" y="1408876"/>
                    <a:pt x="1629103" y="1351069"/>
                  </a:cubicBezTo>
                  <a:cubicBezTo>
                    <a:pt x="1630855" y="1293262"/>
                    <a:pt x="1626476" y="1228448"/>
                    <a:pt x="1629103" y="1177648"/>
                  </a:cubicBezTo>
                  <a:cubicBezTo>
                    <a:pt x="1631731" y="1126848"/>
                    <a:pt x="1640489" y="1095317"/>
                    <a:pt x="1644868" y="1046269"/>
                  </a:cubicBezTo>
                  <a:cubicBezTo>
                    <a:pt x="1649247" y="997221"/>
                    <a:pt x="1650124" y="928904"/>
                    <a:pt x="1655379" y="883359"/>
                  </a:cubicBezTo>
                  <a:cubicBezTo>
                    <a:pt x="1660634" y="837814"/>
                    <a:pt x="1667641" y="777379"/>
                    <a:pt x="1676400" y="773000"/>
                  </a:cubicBezTo>
                  <a:cubicBezTo>
                    <a:pt x="1685159" y="768621"/>
                    <a:pt x="1700048" y="829931"/>
                    <a:pt x="1707931" y="857083"/>
                  </a:cubicBezTo>
                  <a:cubicBezTo>
                    <a:pt x="1715814" y="884235"/>
                    <a:pt x="1718441" y="900876"/>
                    <a:pt x="1723696" y="935910"/>
                  </a:cubicBezTo>
                  <a:cubicBezTo>
                    <a:pt x="1728951" y="970944"/>
                    <a:pt x="1735083" y="981456"/>
                    <a:pt x="1739462" y="1067290"/>
                  </a:cubicBezTo>
                  <a:cubicBezTo>
                    <a:pt x="1743841" y="1153124"/>
                    <a:pt x="1744717" y="1332676"/>
                    <a:pt x="1749972" y="1450917"/>
                  </a:cubicBezTo>
                  <a:cubicBezTo>
                    <a:pt x="1755227" y="1569158"/>
                    <a:pt x="1764862" y="1663752"/>
                    <a:pt x="1770993" y="1776738"/>
                  </a:cubicBezTo>
                  <a:cubicBezTo>
                    <a:pt x="1777124" y="1889724"/>
                    <a:pt x="1778875" y="2009717"/>
                    <a:pt x="1786758" y="2128834"/>
                  </a:cubicBezTo>
                  <a:cubicBezTo>
                    <a:pt x="1794641" y="2247951"/>
                    <a:pt x="1809530" y="2383710"/>
                    <a:pt x="1818289" y="2491441"/>
                  </a:cubicBezTo>
                  <a:cubicBezTo>
                    <a:pt x="1827048" y="2599172"/>
                    <a:pt x="1830551" y="2693766"/>
                    <a:pt x="1839310" y="2775221"/>
                  </a:cubicBezTo>
                  <a:cubicBezTo>
                    <a:pt x="1848069" y="2856676"/>
                    <a:pt x="1863834" y="2925869"/>
                    <a:pt x="1870841" y="2980172"/>
                  </a:cubicBezTo>
                  <a:cubicBezTo>
                    <a:pt x="1877848" y="3034475"/>
                    <a:pt x="1881351" y="3101041"/>
                    <a:pt x="1881351" y="3101041"/>
                  </a:cubicBezTo>
                  <a:cubicBezTo>
                    <a:pt x="1884854" y="3141331"/>
                    <a:pt x="1881352" y="3201765"/>
                    <a:pt x="1891862" y="3221910"/>
                  </a:cubicBezTo>
                  <a:cubicBezTo>
                    <a:pt x="1902372" y="3242055"/>
                    <a:pt x="1933903" y="3239427"/>
                    <a:pt x="1944413" y="3221910"/>
                  </a:cubicBezTo>
                  <a:cubicBezTo>
                    <a:pt x="1954923" y="3204393"/>
                    <a:pt x="1948793" y="3163228"/>
                    <a:pt x="1954924" y="3116807"/>
                  </a:cubicBezTo>
                  <a:cubicBezTo>
                    <a:pt x="1961055" y="3070386"/>
                    <a:pt x="1974193" y="3001193"/>
                    <a:pt x="1981200" y="2943386"/>
                  </a:cubicBezTo>
                  <a:cubicBezTo>
                    <a:pt x="1988207" y="2885579"/>
                    <a:pt x="1990834" y="2829524"/>
                    <a:pt x="1996965" y="2769965"/>
                  </a:cubicBezTo>
                  <a:cubicBezTo>
                    <a:pt x="2003096" y="2710406"/>
                    <a:pt x="2013607" y="2635082"/>
                    <a:pt x="2017986" y="2586034"/>
                  </a:cubicBezTo>
                  <a:cubicBezTo>
                    <a:pt x="2022365" y="2536986"/>
                    <a:pt x="2021489" y="2506331"/>
                    <a:pt x="2023241" y="2475676"/>
                  </a:cubicBezTo>
                  <a:cubicBezTo>
                    <a:pt x="2024993" y="2445021"/>
                    <a:pt x="2016234" y="2438889"/>
                    <a:pt x="2028496" y="2402103"/>
                  </a:cubicBezTo>
                  <a:cubicBezTo>
                    <a:pt x="2040758" y="2365317"/>
                    <a:pt x="2082799" y="2330283"/>
                    <a:pt x="2096813" y="2254959"/>
                  </a:cubicBezTo>
                  <a:cubicBezTo>
                    <a:pt x="2110827" y="2179635"/>
                    <a:pt x="2103820" y="2056138"/>
                    <a:pt x="2112579" y="1950159"/>
                  </a:cubicBezTo>
                  <a:cubicBezTo>
                    <a:pt x="2121338" y="1844180"/>
                    <a:pt x="2140606" y="1734697"/>
                    <a:pt x="2149365" y="1619083"/>
                  </a:cubicBezTo>
                  <a:cubicBezTo>
                    <a:pt x="2158124" y="1503469"/>
                    <a:pt x="2161628" y="1344938"/>
                    <a:pt x="2165131" y="1256476"/>
                  </a:cubicBezTo>
                  <a:cubicBezTo>
                    <a:pt x="2168634" y="1168014"/>
                    <a:pt x="2167759" y="1161882"/>
                    <a:pt x="2170386" y="1088310"/>
                  </a:cubicBezTo>
                  <a:cubicBezTo>
                    <a:pt x="2173013" y="1014738"/>
                    <a:pt x="2179144" y="875475"/>
                    <a:pt x="2180896" y="815041"/>
                  </a:cubicBezTo>
                  <a:cubicBezTo>
                    <a:pt x="2182648" y="754607"/>
                    <a:pt x="2170386" y="765117"/>
                    <a:pt x="2180896" y="725703"/>
                  </a:cubicBezTo>
                  <a:cubicBezTo>
                    <a:pt x="2191406" y="686289"/>
                    <a:pt x="2226441" y="580311"/>
                    <a:pt x="2243958" y="578559"/>
                  </a:cubicBezTo>
                  <a:cubicBezTo>
                    <a:pt x="2261475" y="576807"/>
                    <a:pt x="2278117" y="687166"/>
                    <a:pt x="2286000" y="715193"/>
                  </a:cubicBezTo>
                  <a:cubicBezTo>
                    <a:pt x="2293883" y="743220"/>
                    <a:pt x="2280745" y="740593"/>
                    <a:pt x="2291255" y="746724"/>
                  </a:cubicBezTo>
                  <a:cubicBezTo>
                    <a:pt x="2301765" y="752855"/>
                    <a:pt x="2337676" y="710813"/>
                    <a:pt x="2349062" y="751979"/>
                  </a:cubicBezTo>
                  <a:cubicBezTo>
                    <a:pt x="2360448" y="793144"/>
                    <a:pt x="2356069" y="914890"/>
                    <a:pt x="2359572" y="993717"/>
                  </a:cubicBezTo>
                  <a:cubicBezTo>
                    <a:pt x="2363075" y="1072544"/>
                    <a:pt x="2363075" y="1154000"/>
                    <a:pt x="2370082" y="1224945"/>
                  </a:cubicBezTo>
                  <a:cubicBezTo>
                    <a:pt x="2377089" y="1295890"/>
                    <a:pt x="2395482" y="1355448"/>
                    <a:pt x="2401613" y="1419386"/>
                  </a:cubicBezTo>
                  <a:cubicBezTo>
                    <a:pt x="2407744" y="1483324"/>
                    <a:pt x="2403365" y="1552517"/>
                    <a:pt x="2406868" y="1608572"/>
                  </a:cubicBezTo>
                  <a:cubicBezTo>
                    <a:pt x="2410371" y="1664627"/>
                    <a:pt x="2417379" y="1702289"/>
                    <a:pt x="2422634" y="1755717"/>
                  </a:cubicBezTo>
                  <a:cubicBezTo>
                    <a:pt x="2427889" y="1809145"/>
                    <a:pt x="2432269" y="1877462"/>
                    <a:pt x="2438400" y="1929138"/>
                  </a:cubicBezTo>
                  <a:cubicBezTo>
                    <a:pt x="2444531" y="1980814"/>
                    <a:pt x="2448910" y="2023731"/>
                    <a:pt x="2459420" y="2065772"/>
                  </a:cubicBezTo>
                  <a:cubicBezTo>
                    <a:pt x="2469930" y="2107813"/>
                    <a:pt x="2481317" y="2141096"/>
                    <a:pt x="2501462" y="2181386"/>
                  </a:cubicBezTo>
                  <a:cubicBezTo>
                    <a:pt x="2521607" y="2221676"/>
                    <a:pt x="2565399" y="2292620"/>
                    <a:pt x="2580289" y="2307510"/>
                  </a:cubicBezTo>
                  <a:cubicBezTo>
                    <a:pt x="2595179" y="2322400"/>
                    <a:pt x="2580290" y="2280358"/>
                    <a:pt x="2590800" y="2270724"/>
                  </a:cubicBezTo>
                  <a:cubicBezTo>
                    <a:pt x="2601310" y="2261090"/>
                    <a:pt x="2629337" y="2247075"/>
                    <a:pt x="2643351" y="2249703"/>
                  </a:cubicBezTo>
                  <a:cubicBezTo>
                    <a:pt x="2657365" y="2252331"/>
                    <a:pt x="2658241" y="2286490"/>
                    <a:pt x="2674882" y="2286490"/>
                  </a:cubicBezTo>
                  <a:cubicBezTo>
                    <a:pt x="2691523" y="2286490"/>
                    <a:pt x="2720428" y="2271600"/>
                    <a:pt x="2743200" y="2249703"/>
                  </a:cubicBezTo>
                  <a:cubicBezTo>
                    <a:pt x="2765972" y="2227806"/>
                    <a:pt x="2790496" y="2205910"/>
                    <a:pt x="2811517" y="2155110"/>
                  </a:cubicBezTo>
                  <a:cubicBezTo>
                    <a:pt x="2832538" y="2104310"/>
                    <a:pt x="2857938" y="2008841"/>
                    <a:pt x="2869324" y="1944903"/>
                  </a:cubicBezTo>
                  <a:cubicBezTo>
                    <a:pt x="2880710" y="1880965"/>
                    <a:pt x="2877207" y="1831917"/>
                    <a:pt x="2879834" y="1771483"/>
                  </a:cubicBezTo>
                  <a:cubicBezTo>
                    <a:pt x="2882461" y="1711049"/>
                    <a:pt x="2881586" y="1649737"/>
                    <a:pt x="2885089" y="1582296"/>
                  </a:cubicBezTo>
                  <a:cubicBezTo>
                    <a:pt x="2888593" y="1514854"/>
                    <a:pt x="2898227" y="1434275"/>
                    <a:pt x="2900855" y="1366834"/>
                  </a:cubicBezTo>
                  <a:cubicBezTo>
                    <a:pt x="2903483" y="1299393"/>
                    <a:pt x="2897352" y="1232827"/>
                    <a:pt x="2900855" y="1177648"/>
                  </a:cubicBezTo>
                  <a:cubicBezTo>
                    <a:pt x="2904358" y="1122469"/>
                    <a:pt x="2918372" y="1072545"/>
                    <a:pt x="2921875" y="1035759"/>
                  </a:cubicBezTo>
                  <a:cubicBezTo>
                    <a:pt x="2925378" y="998973"/>
                    <a:pt x="2911365" y="985835"/>
                    <a:pt x="2921875" y="956931"/>
                  </a:cubicBezTo>
                  <a:cubicBezTo>
                    <a:pt x="2932385" y="928027"/>
                    <a:pt x="2974427" y="846572"/>
                    <a:pt x="2984937" y="862338"/>
                  </a:cubicBezTo>
                  <a:cubicBezTo>
                    <a:pt x="2995447" y="878103"/>
                    <a:pt x="2983185" y="981455"/>
                    <a:pt x="2984937" y="1051524"/>
                  </a:cubicBezTo>
                  <a:cubicBezTo>
                    <a:pt x="2986689" y="1121593"/>
                    <a:pt x="2991069" y="1196918"/>
                    <a:pt x="2995448" y="1282752"/>
                  </a:cubicBezTo>
                  <a:cubicBezTo>
                    <a:pt x="2999827" y="1368586"/>
                    <a:pt x="3009461" y="1481573"/>
                    <a:pt x="3011213" y="1566531"/>
                  </a:cubicBezTo>
                  <a:cubicBezTo>
                    <a:pt x="3012965" y="1651489"/>
                    <a:pt x="3004206" y="1718931"/>
                    <a:pt x="3005958" y="1792503"/>
                  </a:cubicBezTo>
                  <a:cubicBezTo>
                    <a:pt x="3007710" y="1866075"/>
                    <a:pt x="3013841" y="1937896"/>
                    <a:pt x="3021724" y="2007965"/>
                  </a:cubicBezTo>
                  <a:cubicBezTo>
                    <a:pt x="3029607" y="2078034"/>
                    <a:pt x="3046248" y="2155110"/>
                    <a:pt x="3053255" y="2212917"/>
                  </a:cubicBezTo>
                  <a:cubicBezTo>
                    <a:pt x="3060262" y="2270724"/>
                    <a:pt x="3055882" y="2289118"/>
                    <a:pt x="3063765" y="2354807"/>
                  </a:cubicBezTo>
                  <a:cubicBezTo>
                    <a:pt x="3071648" y="2420496"/>
                    <a:pt x="3091792" y="2544869"/>
                    <a:pt x="3100551" y="2607055"/>
                  </a:cubicBezTo>
                  <a:cubicBezTo>
                    <a:pt x="3109310" y="2669241"/>
                    <a:pt x="3111938" y="2693765"/>
                    <a:pt x="3116317" y="2727924"/>
                  </a:cubicBezTo>
                  <a:cubicBezTo>
                    <a:pt x="3120696" y="2762083"/>
                    <a:pt x="3123324" y="2783104"/>
                    <a:pt x="3126827" y="2812007"/>
                  </a:cubicBezTo>
                  <a:cubicBezTo>
                    <a:pt x="3130330" y="2840910"/>
                    <a:pt x="3134709" y="2879449"/>
                    <a:pt x="3137337" y="2901345"/>
                  </a:cubicBezTo>
                  <a:cubicBezTo>
                    <a:pt x="3139965" y="2923241"/>
                    <a:pt x="3142593" y="2943386"/>
                    <a:pt x="3142593" y="2943386"/>
                  </a:cubicBezTo>
                  <a:cubicBezTo>
                    <a:pt x="3146972" y="2952144"/>
                    <a:pt x="3163613" y="2953896"/>
                    <a:pt x="3163613" y="2953896"/>
                  </a:cubicBezTo>
                  <a:cubicBezTo>
                    <a:pt x="3168868" y="2957399"/>
                    <a:pt x="3165365" y="2967910"/>
                    <a:pt x="3174124" y="2964407"/>
                  </a:cubicBezTo>
                  <a:cubicBezTo>
                    <a:pt x="3182883" y="2960904"/>
                    <a:pt x="3203027" y="2958276"/>
                    <a:pt x="3216165" y="2932876"/>
                  </a:cubicBezTo>
                  <a:cubicBezTo>
                    <a:pt x="3229303" y="2907476"/>
                    <a:pt x="3239813" y="2888207"/>
                    <a:pt x="3252951" y="2812007"/>
                  </a:cubicBezTo>
                  <a:cubicBezTo>
                    <a:pt x="3266089" y="2735807"/>
                    <a:pt x="3278352" y="2594793"/>
                    <a:pt x="3294993" y="2475676"/>
                  </a:cubicBezTo>
                  <a:cubicBezTo>
                    <a:pt x="3311634" y="2356559"/>
                    <a:pt x="3335283" y="2219048"/>
                    <a:pt x="3352800" y="2097303"/>
                  </a:cubicBezTo>
                  <a:cubicBezTo>
                    <a:pt x="3370317" y="1975558"/>
                    <a:pt x="3392213" y="1844179"/>
                    <a:pt x="3400096" y="1745207"/>
                  </a:cubicBezTo>
                  <a:cubicBezTo>
                    <a:pt x="3407979" y="1646235"/>
                    <a:pt x="3394841" y="1610324"/>
                    <a:pt x="3400096" y="1503469"/>
                  </a:cubicBezTo>
                  <a:cubicBezTo>
                    <a:pt x="3405351" y="1396614"/>
                    <a:pt x="3421992" y="1229324"/>
                    <a:pt x="3431627" y="1104076"/>
                  </a:cubicBezTo>
                  <a:cubicBezTo>
                    <a:pt x="3441262" y="978828"/>
                    <a:pt x="3451772" y="856207"/>
                    <a:pt x="3457903" y="751979"/>
                  </a:cubicBezTo>
                  <a:cubicBezTo>
                    <a:pt x="3464034" y="647751"/>
                    <a:pt x="3465786" y="553158"/>
                    <a:pt x="3468413" y="478710"/>
                  </a:cubicBezTo>
                  <a:cubicBezTo>
                    <a:pt x="3471040" y="404262"/>
                    <a:pt x="3466661" y="372731"/>
                    <a:pt x="3473668" y="305290"/>
                  </a:cubicBezTo>
                  <a:cubicBezTo>
                    <a:pt x="3480675" y="237849"/>
                    <a:pt x="3502572" y="89828"/>
                    <a:pt x="3510455" y="74062"/>
                  </a:cubicBezTo>
                  <a:cubicBezTo>
                    <a:pt x="3518338" y="58296"/>
                    <a:pt x="3513958" y="167779"/>
                    <a:pt x="3520965" y="210696"/>
                  </a:cubicBezTo>
                  <a:cubicBezTo>
                    <a:pt x="3527972" y="253613"/>
                    <a:pt x="3547241" y="274634"/>
                    <a:pt x="3552496" y="331565"/>
                  </a:cubicBezTo>
                  <a:cubicBezTo>
                    <a:pt x="3557751" y="388496"/>
                    <a:pt x="3549868" y="476959"/>
                    <a:pt x="3552496" y="552283"/>
                  </a:cubicBezTo>
                  <a:cubicBezTo>
                    <a:pt x="3555124" y="627607"/>
                    <a:pt x="3563883" y="701179"/>
                    <a:pt x="3568262" y="783510"/>
                  </a:cubicBezTo>
                  <a:cubicBezTo>
                    <a:pt x="3572641" y="865841"/>
                    <a:pt x="3574393" y="966566"/>
                    <a:pt x="3578772" y="1046269"/>
                  </a:cubicBezTo>
                  <a:cubicBezTo>
                    <a:pt x="3583151" y="1125972"/>
                    <a:pt x="3589282" y="1184655"/>
                    <a:pt x="3594537" y="1261731"/>
                  </a:cubicBezTo>
                  <a:cubicBezTo>
                    <a:pt x="3599792" y="1338807"/>
                    <a:pt x="3602420" y="1435152"/>
                    <a:pt x="3610303" y="1508724"/>
                  </a:cubicBezTo>
                  <a:cubicBezTo>
                    <a:pt x="3618186" y="1582296"/>
                    <a:pt x="3633951" y="1640979"/>
                    <a:pt x="3641834" y="1703165"/>
                  </a:cubicBezTo>
                  <a:cubicBezTo>
                    <a:pt x="3649717" y="1765351"/>
                    <a:pt x="3640959" y="1824910"/>
                    <a:pt x="3657600" y="1881841"/>
                  </a:cubicBezTo>
                  <a:cubicBezTo>
                    <a:pt x="3674241" y="1938772"/>
                    <a:pt x="3724165" y="2009718"/>
                    <a:pt x="3741682" y="2044752"/>
                  </a:cubicBezTo>
                  <a:cubicBezTo>
                    <a:pt x="3759199" y="2079786"/>
                    <a:pt x="3751317" y="2084165"/>
                    <a:pt x="3762703" y="2092048"/>
                  </a:cubicBezTo>
                  <a:cubicBezTo>
                    <a:pt x="3774089" y="2099931"/>
                    <a:pt x="3795110" y="2076282"/>
                    <a:pt x="3810000" y="2092048"/>
                  </a:cubicBezTo>
                  <a:cubicBezTo>
                    <a:pt x="3824890" y="2107813"/>
                    <a:pt x="3839779" y="2161241"/>
                    <a:pt x="3852041" y="2186641"/>
                  </a:cubicBezTo>
                  <a:cubicBezTo>
                    <a:pt x="3864303" y="2212041"/>
                    <a:pt x="3861676" y="2230434"/>
                    <a:pt x="3883572" y="2244448"/>
                  </a:cubicBezTo>
                  <a:cubicBezTo>
                    <a:pt x="3905468" y="2258462"/>
                    <a:pt x="3959772" y="2270724"/>
                    <a:pt x="3983420" y="2270724"/>
                  </a:cubicBezTo>
                  <a:cubicBezTo>
                    <a:pt x="4007068" y="2270724"/>
                    <a:pt x="4009697" y="2275103"/>
                    <a:pt x="4025462" y="2244448"/>
                  </a:cubicBezTo>
                  <a:cubicBezTo>
                    <a:pt x="4041227" y="2213793"/>
                    <a:pt x="4067503" y="2146352"/>
                    <a:pt x="4078013" y="2086793"/>
                  </a:cubicBezTo>
                  <a:cubicBezTo>
                    <a:pt x="4088523" y="2027234"/>
                    <a:pt x="4085021" y="1946655"/>
                    <a:pt x="4088524" y="1887096"/>
                  </a:cubicBezTo>
                  <a:cubicBezTo>
                    <a:pt x="4092027" y="1827537"/>
                    <a:pt x="4094655" y="1792503"/>
                    <a:pt x="4099034" y="1729441"/>
                  </a:cubicBezTo>
                  <a:cubicBezTo>
                    <a:pt x="4103413" y="1666379"/>
                    <a:pt x="4106041" y="1561276"/>
                    <a:pt x="4114800" y="1508724"/>
                  </a:cubicBezTo>
                  <a:cubicBezTo>
                    <a:pt x="4123559" y="1456172"/>
                    <a:pt x="4140200" y="1448290"/>
                    <a:pt x="4151586" y="1414131"/>
                  </a:cubicBezTo>
                  <a:cubicBezTo>
                    <a:pt x="4162972" y="1379972"/>
                    <a:pt x="4169979" y="1365082"/>
                    <a:pt x="4183117" y="1303772"/>
                  </a:cubicBezTo>
                  <a:cubicBezTo>
                    <a:pt x="4196255" y="1242462"/>
                    <a:pt x="4219903" y="1031379"/>
                    <a:pt x="4230413" y="1046269"/>
                  </a:cubicBezTo>
                  <a:cubicBezTo>
                    <a:pt x="4240923" y="1061159"/>
                    <a:pt x="4243551" y="1255600"/>
                    <a:pt x="4246179" y="1393110"/>
                  </a:cubicBezTo>
                  <a:cubicBezTo>
                    <a:pt x="4248807" y="1530620"/>
                    <a:pt x="4241800" y="1719807"/>
                    <a:pt x="4246179" y="1871331"/>
                  </a:cubicBezTo>
                  <a:cubicBezTo>
                    <a:pt x="4250558" y="2022855"/>
                    <a:pt x="4268076" y="2158614"/>
                    <a:pt x="4272455" y="2302255"/>
                  </a:cubicBezTo>
                  <a:cubicBezTo>
                    <a:pt x="4276834" y="2445896"/>
                    <a:pt x="4270703" y="2630703"/>
                    <a:pt x="4272455" y="2733179"/>
                  </a:cubicBezTo>
                  <a:cubicBezTo>
                    <a:pt x="4274207" y="2835655"/>
                    <a:pt x="4274207" y="2884703"/>
                    <a:pt x="4282965" y="2917110"/>
                  </a:cubicBezTo>
                  <a:cubicBezTo>
                    <a:pt x="4291723" y="2949517"/>
                    <a:pt x="4311868" y="2866311"/>
                    <a:pt x="4325006" y="2927621"/>
                  </a:cubicBezTo>
                  <a:cubicBezTo>
                    <a:pt x="4338144" y="2988931"/>
                    <a:pt x="4352159" y="3194758"/>
                    <a:pt x="4361793" y="3284972"/>
                  </a:cubicBezTo>
                  <a:cubicBezTo>
                    <a:pt x="4371427" y="3375186"/>
                    <a:pt x="4376682" y="3428613"/>
                    <a:pt x="4382813" y="3468903"/>
                  </a:cubicBezTo>
                  <a:cubicBezTo>
                    <a:pt x="4388944" y="3509193"/>
                    <a:pt x="4381062" y="3523207"/>
                    <a:pt x="4398579" y="3526710"/>
                  </a:cubicBezTo>
                  <a:cubicBezTo>
                    <a:pt x="4416096" y="3530213"/>
                    <a:pt x="4465145" y="3510945"/>
                    <a:pt x="4487917" y="3489924"/>
                  </a:cubicBezTo>
                  <a:cubicBezTo>
                    <a:pt x="4510689" y="3468903"/>
                    <a:pt x="4523827" y="3420731"/>
                    <a:pt x="4535213" y="3400586"/>
                  </a:cubicBezTo>
                  <a:cubicBezTo>
                    <a:pt x="4546599" y="3380441"/>
                    <a:pt x="4554482" y="3448758"/>
                    <a:pt x="4556234" y="3369055"/>
                  </a:cubicBezTo>
                  <a:cubicBezTo>
                    <a:pt x="4557986" y="3289352"/>
                    <a:pt x="4543972" y="3061627"/>
                    <a:pt x="4545724" y="2922365"/>
                  </a:cubicBezTo>
                  <a:cubicBezTo>
                    <a:pt x="4547476" y="2783103"/>
                    <a:pt x="4562365" y="2654352"/>
                    <a:pt x="4566744" y="2533483"/>
                  </a:cubicBezTo>
                  <a:cubicBezTo>
                    <a:pt x="4571123" y="2412614"/>
                    <a:pt x="4571124" y="2270724"/>
                    <a:pt x="4572000" y="2197152"/>
                  </a:cubicBezTo>
                  <a:cubicBezTo>
                    <a:pt x="4572876" y="2123580"/>
                    <a:pt x="4567621" y="2132338"/>
                    <a:pt x="4572000" y="2092048"/>
                  </a:cubicBezTo>
                  <a:cubicBezTo>
                    <a:pt x="4576379" y="2051758"/>
                    <a:pt x="4585137" y="1999207"/>
                    <a:pt x="4598275" y="1955414"/>
                  </a:cubicBezTo>
                  <a:cubicBezTo>
                    <a:pt x="4611413" y="1911621"/>
                    <a:pt x="4642944" y="1884469"/>
                    <a:pt x="4650827" y="1829290"/>
                  </a:cubicBezTo>
                  <a:cubicBezTo>
                    <a:pt x="4658710" y="1774111"/>
                    <a:pt x="4642069" y="1701414"/>
                    <a:pt x="4645572" y="1624338"/>
                  </a:cubicBezTo>
                  <a:cubicBezTo>
                    <a:pt x="4649076" y="1547262"/>
                    <a:pt x="4665717" y="1507848"/>
                    <a:pt x="4671848" y="1366834"/>
                  </a:cubicBezTo>
                  <a:cubicBezTo>
                    <a:pt x="4677979" y="1225820"/>
                    <a:pt x="4667468" y="856207"/>
                    <a:pt x="4682358" y="778255"/>
                  </a:cubicBezTo>
                  <a:cubicBezTo>
                    <a:pt x="4697248" y="700303"/>
                    <a:pt x="4737538" y="903503"/>
                    <a:pt x="4761186" y="899124"/>
                  </a:cubicBezTo>
                  <a:cubicBezTo>
                    <a:pt x="4784834" y="894745"/>
                    <a:pt x="4812862" y="737965"/>
                    <a:pt x="4824248" y="751979"/>
                  </a:cubicBezTo>
                  <a:cubicBezTo>
                    <a:pt x="4835634" y="765993"/>
                    <a:pt x="4820744" y="887738"/>
                    <a:pt x="4829503" y="983207"/>
                  </a:cubicBezTo>
                  <a:cubicBezTo>
                    <a:pt x="4838262" y="1078676"/>
                    <a:pt x="4866290" y="1210931"/>
                    <a:pt x="4876800" y="1324793"/>
                  </a:cubicBezTo>
                  <a:cubicBezTo>
                    <a:pt x="4887310" y="1438655"/>
                    <a:pt x="4883807" y="1578793"/>
                    <a:pt x="4892565" y="1666379"/>
                  </a:cubicBezTo>
                  <a:cubicBezTo>
                    <a:pt x="4901323" y="1753965"/>
                    <a:pt x="4916213" y="1786372"/>
                    <a:pt x="4929351" y="1850310"/>
                  </a:cubicBezTo>
                  <a:cubicBezTo>
                    <a:pt x="4942489" y="1914248"/>
                    <a:pt x="4956503" y="1989573"/>
                    <a:pt x="4971393" y="2050007"/>
                  </a:cubicBezTo>
                  <a:cubicBezTo>
                    <a:pt x="4986283" y="2110441"/>
                    <a:pt x="5002048" y="2169124"/>
                    <a:pt x="5018689" y="2212917"/>
                  </a:cubicBezTo>
                  <a:cubicBezTo>
                    <a:pt x="5035330" y="2256710"/>
                    <a:pt x="5046717" y="2290868"/>
                    <a:pt x="5071241" y="2312765"/>
                  </a:cubicBezTo>
                  <a:cubicBezTo>
                    <a:pt x="5095765" y="2334661"/>
                    <a:pt x="5140434" y="2341668"/>
                    <a:pt x="5165834" y="2344296"/>
                  </a:cubicBezTo>
                  <a:cubicBezTo>
                    <a:pt x="5191234" y="2346924"/>
                    <a:pt x="5205248" y="2331158"/>
                    <a:pt x="5223641" y="2328531"/>
                  </a:cubicBezTo>
                  <a:cubicBezTo>
                    <a:pt x="5242034" y="2325904"/>
                    <a:pt x="5260428" y="2353055"/>
                    <a:pt x="5276193" y="2328531"/>
                  </a:cubicBezTo>
                  <a:cubicBezTo>
                    <a:pt x="5291958" y="2304007"/>
                    <a:pt x="5305096" y="2281234"/>
                    <a:pt x="5318234" y="2181386"/>
                  </a:cubicBezTo>
                  <a:cubicBezTo>
                    <a:pt x="5331372" y="2081538"/>
                    <a:pt x="5341882" y="1844179"/>
                    <a:pt x="5355020" y="1729441"/>
                  </a:cubicBezTo>
                  <a:cubicBezTo>
                    <a:pt x="5368158" y="1614703"/>
                    <a:pt x="5383924" y="1563904"/>
                    <a:pt x="5397062" y="1492959"/>
                  </a:cubicBezTo>
                  <a:cubicBezTo>
                    <a:pt x="5410200" y="1422014"/>
                    <a:pt x="5421586" y="1331800"/>
                    <a:pt x="5433848" y="1303772"/>
                  </a:cubicBezTo>
                  <a:cubicBezTo>
                    <a:pt x="5446110" y="1275744"/>
                    <a:pt x="5460124" y="1277496"/>
                    <a:pt x="5470634" y="1324793"/>
                  </a:cubicBezTo>
                  <a:cubicBezTo>
                    <a:pt x="5481144" y="1372090"/>
                    <a:pt x="5489903" y="1492959"/>
                    <a:pt x="5496910" y="1587552"/>
                  </a:cubicBezTo>
                  <a:cubicBezTo>
                    <a:pt x="5503917" y="1682145"/>
                    <a:pt x="5503916" y="1813525"/>
                    <a:pt x="5512675" y="1892352"/>
                  </a:cubicBezTo>
                  <a:cubicBezTo>
                    <a:pt x="5521434" y="1971179"/>
                    <a:pt x="5534572" y="2008841"/>
                    <a:pt x="5549462" y="2060517"/>
                  </a:cubicBezTo>
                  <a:cubicBezTo>
                    <a:pt x="5564352" y="2112193"/>
                    <a:pt x="5591503" y="2158614"/>
                    <a:pt x="5602013" y="2202407"/>
                  </a:cubicBezTo>
                  <a:cubicBezTo>
                    <a:pt x="5612523" y="2246200"/>
                    <a:pt x="5608145" y="2274228"/>
                    <a:pt x="5612524" y="2323276"/>
                  </a:cubicBezTo>
                  <a:cubicBezTo>
                    <a:pt x="5616903" y="2372324"/>
                    <a:pt x="5621282" y="2459034"/>
                    <a:pt x="5628289" y="2496696"/>
                  </a:cubicBezTo>
                  <a:cubicBezTo>
                    <a:pt x="5635296" y="2534358"/>
                    <a:pt x="5641427" y="2531731"/>
                    <a:pt x="5654565" y="2549248"/>
                  </a:cubicBezTo>
                  <a:cubicBezTo>
                    <a:pt x="5667703" y="2566765"/>
                    <a:pt x="5688724" y="2617565"/>
                    <a:pt x="5707117" y="2601800"/>
                  </a:cubicBezTo>
                  <a:cubicBezTo>
                    <a:pt x="5725510" y="2586035"/>
                    <a:pt x="5748283" y="2509834"/>
                    <a:pt x="5764924" y="2454655"/>
                  </a:cubicBezTo>
                  <a:cubicBezTo>
                    <a:pt x="5781565" y="2399476"/>
                    <a:pt x="5788572" y="2369696"/>
                    <a:pt x="5806965" y="2270724"/>
                  </a:cubicBezTo>
                  <a:cubicBezTo>
                    <a:pt x="5825358" y="2171752"/>
                    <a:pt x="5860392" y="2006214"/>
                    <a:pt x="5875282" y="1860821"/>
                  </a:cubicBezTo>
                  <a:cubicBezTo>
                    <a:pt x="5890172" y="1715428"/>
                    <a:pt x="5887544" y="1571786"/>
                    <a:pt x="5896303" y="1398365"/>
                  </a:cubicBezTo>
                  <a:cubicBezTo>
                    <a:pt x="5905062" y="1224944"/>
                    <a:pt x="5919075" y="959558"/>
                    <a:pt x="5927834" y="820296"/>
                  </a:cubicBezTo>
                  <a:cubicBezTo>
                    <a:pt x="5936593" y="681034"/>
                    <a:pt x="5938345" y="698551"/>
                    <a:pt x="5948855" y="562793"/>
                  </a:cubicBezTo>
                  <a:cubicBezTo>
                    <a:pt x="5959365" y="427034"/>
                    <a:pt x="5978634" y="51290"/>
                    <a:pt x="5990896" y="5745"/>
                  </a:cubicBezTo>
                  <a:cubicBezTo>
                    <a:pt x="6003158" y="-39800"/>
                    <a:pt x="6012793" y="197559"/>
                    <a:pt x="6022427" y="289524"/>
                  </a:cubicBezTo>
                  <a:cubicBezTo>
                    <a:pt x="6032061" y="381489"/>
                    <a:pt x="6044324" y="486593"/>
                    <a:pt x="6048703" y="557538"/>
                  </a:cubicBezTo>
                  <a:cubicBezTo>
                    <a:pt x="6053082" y="628483"/>
                    <a:pt x="6043448" y="684538"/>
                    <a:pt x="6048703" y="715193"/>
                  </a:cubicBezTo>
                  <a:cubicBezTo>
                    <a:pt x="6053958" y="745848"/>
                    <a:pt x="6069724" y="734462"/>
                    <a:pt x="6080234" y="741469"/>
                  </a:cubicBezTo>
                  <a:cubicBezTo>
                    <a:pt x="6090744" y="748476"/>
                    <a:pt x="6105634" y="705558"/>
                    <a:pt x="6111765" y="757234"/>
                  </a:cubicBezTo>
                  <a:cubicBezTo>
                    <a:pt x="6117896" y="808910"/>
                    <a:pt x="6113517" y="950800"/>
                    <a:pt x="6117020" y="1051524"/>
                  </a:cubicBezTo>
                  <a:cubicBezTo>
                    <a:pt x="6120523" y="1152248"/>
                    <a:pt x="6124027" y="1261731"/>
                    <a:pt x="6132786" y="1361579"/>
                  </a:cubicBezTo>
                  <a:cubicBezTo>
                    <a:pt x="6141545" y="1461427"/>
                    <a:pt x="6156434" y="1580545"/>
                    <a:pt x="6169572" y="1650614"/>
                  </a:cubicBezTo>
                  <a:cubicBezTo>
                    <a:pt x="6182710" y="1720683"/>
                    <a:pt x="6195848" y="1747835"/>
                    <a:pt x="6211613" y="1781993"/>
                  </a:cubicBezTo>
                  <a:cubicBezTo>
                    <a:pt x="6227378" y="1816151"/>
                    <a:pt x="6248400" y="1848558"/>
                    <a:pt x="6264165" y="1855565"/>
                  </a:cubicBezTo>
                  <a:cubicBezTo>
                    <a:pt x="6279931" y="1862572"/>
                    <a:pt x="6293944" y="1819655"/>
                    <a:pt x="6306206" y="1824034"/>
                  </a:cubicBezTo>
                  <a:cubicBezTo>
                    <a:pt x="6318468" y="1828413"/>
                    <a:pt x="6321096" y="1859944"/>
                    <a:pt x="6337737" y="1881841"/>
                  </a:cubicBezTo>
                  <a:cubicBezTo>
                    <a:pt x="6354379" y="1903738"/>
                    <a:pt x="6382407" y="1939649"/>
                    <a:pt x="6406055" y="1955414"/>
                  </a:cubicBezTo>
                  <a:cubicBezTo>
                    <a:pt x="6429703" y="1971179"/>
                    <a:pt x="6455979" y="1967676"/>
                    <a:pt x="6479627" y="1976434"/>
                  </a:cubicBezTo>
                  <a:cubicBezTo>
                    <a:pt x="6503275" y="1985192"/>
                    <a:pt x="6522544" y="2032489"/>
                    <a:pt x="6547944" y="2007965"/>
                  </a:cubicBezTo>
                  <a:cubicBezTo>
                    <a:pt x="6573344" y="1983441"/>
                    <a:pt x="6610130" y="1887973"/>
                    <a:pt x="6632027" y="1829290"/>
                  </a:cubicBezTo>
                  <a:cubicBezTo>
                    <a:pt x="6653924" y="1770607"/>
                    <a:pt x="6665310" y="1680393"/>
                    <a:pt x="6679324" y="1655869"/>
                  </a:cubicBezTo>
                  <a:cubicBezTo>
                    <a:pt x="6693338" y="1631345"/>
                    <a:pt x="6705600" y="1631345"/>
                    <a:pt x="6716110" y="1682145"/>
                  </a:cubicBezTo>
                  <a:cubicBezTo>
                    <a:pt x="6726620" y="1732945"/>
                    <a:pt x="6731876" y="1860821"/>
                    <a:pt x="6742386" y="1960669"/>
                  </a:cubicBezTo>
                  <a:cubicBezTo>
                    <a:pt x="6752896" y="2060517"/>
                    <a:pt x="6768662" y="2191020"/>
                    <a:pt x="6779172" y="2281234"/>
                  </a:cubicBezTo>
                  <a:cubicBezTo>
                    <a:pt x="6789682" y="2371448"/>
                    <a:pt x="6794938" y="2425752"/>
                    <a:pt x="6805448" y="2501952"/>
                  </a:cubicBezTo>
                  <a:cubicBezTo>
                    <a:pt x="6815958" y="2578152"/>
                    <a:pt x="6829972" y="2676248"/>
                    <a:pt x="6842234" y="2738434"/>
                  </a:cubicBezTo>
                  <a:cubicBezTo>
                    <a:pt x="6854496" y="2800620"/>
                    <a:pt x="6868510" y="2840910"/>
                    <a:pt x="6879020" y="2875069"/>
                  </a:cubicBezTo>
                  <a:cubicBezTo>
                    <a:pt x="6889530" y="2909228"/>
                    <a:pt x="6895662" y="2933752"/>
                    <a:pt x="6905296" y="2943386"/>
                  </a:cubicBezTo>
                  <a:cubicBezTo>
                    <a:pt x="6914930" y="2953020"/>
                    <a:pt x="6923689" y="2950393"/>
                    <a:pt x="6936827" y="2932876"/>
                  </a:cubicBezTo>
                  <a:cubicBezTo>
                    <a:pt x="6949965" y="2915359"/>
                    <a:pt x="6966607" y="2910104"/>
                    <a:pt x="6984124" y="2838283"/>
                  </a:cubicBezTo>
                  <a:cubicBezTo>
                    <a:pt x="7001641" y="2766462"/>
                    <a:pt x="7020910" y="2624573"/>
                    <a:pt x="7041931" y="2501952"/>
                  </a:cubicBezTo>
                  <a:cubicBezTo>
                    <a:pt x="7062952" y="2379331"/>
                    <a:pt x="7090979" y="2227807"/>
                    <a:pt x="7110248" y="2102559"/>
                  </a:cubicBezTo>
                  <a:cubicBezTo>
                    <a:pt x="7129517" y="1977311"/>
                    <a:pt x="7142654" y="1978186"/>
                    <a:pt x="7157544" y="1750462"/>
                  </a:cubicBezTo>
                  <a:cubicBezTo>
                    <a:pt x="7172434" y="1522738"/>
                    <a:pt x="7175061" y="863959"/>
                    <a:pt x="7199586" y="736214"/>
                  </a:cubicBezTo>
                  <a:cubicBezTo>
                    <a:pt x="7230011" y="732355"/>
                    <a:pt x="7278413" y="631986"/>
                    <a:pt x="7304689" y="736214"/>
                  </a:cubicBezTo>
                  <a:cubicBezTo>
                    <a:pt x="7330965" y="840441"/>
                    <a:pt x="7323958" y="1120717"/>
                    <a:pt x="7357241" y="1361579"/>
                  </a:cubicBezTo>
                  <a:cubicBezTo>
                    <a:pt x="7390524" y="1602441"/>
                    <a:pt x="7472855" y="2056138"/>
                    <a:pt x="7504386" y="2181386"/>
                  </a:cubicBezTo>
                  <a:cubicBezTo>
                    <a:pt x="7535917" y="2306634"/>
                    <a:pt x="7533289" y="2110441"/>
                    <a:pt x="7546427" y="2113069"/>
                  </a:cubicBezTo>
                  <a:cubicBezTo>
                    <a:pt x="7559565" y="2115697"/>
                    <a:pt x="7556061" y="2169124"/>
                    <a:pt x="7583213" y="2197152"/>
                  </a:cubicBezTo>
                  <a:cubicBezTo>
                    <a:pt x="7610365" y="2225179"/>
                    <a:pt x="7681309" y="2258462"/>
                    <a:pt x="7709337" y="2281234"/>
                  </a:cubicBezTo>
                  <a:cubicBezTo>
                    <a:pt x="7737365" y="2304006"/>
                    <a:pt x="7731234" y="2325027"/>
                    <a:pt x="7751379" y="2333786"/>
                  </a:cubicBezTo>
                  <a:cubicBezTo>
                    <a:pt x="7771524" y="2342545"/>
                    <a:pt x="7806558" y="2361813"/>
                    <a:pt x="7830206" y="2333786"/>
                  </a:cubicBezTo>
                  <a:cubicBezTo>
                    <a:pt x="7853854" y="2305759"/>
                    <a:pt x="7870496" y="2194524"/>
                    <a:pt x="7893268" y="2165621"/>
                  </a:cubicBezTo>
                  <a:cubicBezTo>
                    <a:pt x="7916041" y="2136717"/>
                    <a:pt x="7947572" y="2152482"/>
                    <a:pt x="7966841" y="2160365"/>
                  </a:cubicBezTo>
                  <a:cubicBezTo>
                    <a:pt x="7986110" y="2168248"/>
                    <a:pt x="7966841" y="2090296"/>
                    <a:pt x="8008882" y="2212917"/>
                  </a:cubicBezTo>
                  <a:cubicBezTo>
                    <a:pt x="8050923" y="2335538"/>
                    <a:pt x="8187558" y="2778724"/>
                    <a:pt x="8219089" y="2896090"/>
                  </a:cubicBezTo>
                  <a:cubicBezTo>
                    <a:pt x="8250620" y="3013455"/>
                    <a:pt x="8185806" y="2910103"/>
                    <a:pt x="8198068" y="2917110"/>
                  </a:cubicBezTo>
                  <a:cubicBezTo>
                    <a:pt x="8210330" y="2924117"/>
                    <a:pt x="8110357" y="2970921"/>
                    <a:pt x="8292662" y="2938131"/>
                  </a:cubicBezTo>
                  <a:cubicBezTo>
                    <a:pt x="8335910" y="2564021"/>
                    <a:pt x="8467834" y="892117"/>
                    <a:pt x="8508124" y="520752"/>
                  </a:cubicBezTo>
                  <a:cubicBezTo>
                    <a:pt x="8548414" y="149387"/>
                    <a:pt x="8520386" y="669648"/>
                    <a:pt x="8534400" y="709938"/>
                  </a:cubicBezTo>
                  <a:cubicBezTo>
                    <a:pt x="8548414" y="750228"/>
                    <a:pt x="8577317" y="716069"/>
                    <a:pt x="8592206" y="762490"/>
                  </a:cubicBezTo>
                  <a:cubicBezTo>
                    <a:pt x="8607095" y="808911"/>
                    <a:pt x="8615854" y="913138"/>
                    <a:pt x="8623737" y="988462"/>
                  </a:cubicBezTo>
                  <a:cubicBezTo>
                    <a:pt x="8631620" y="1063786"/>
                    <a:pt x="8636875" y="1139986"/>
                    <a:pt x="8639503" y="1214434"/>
                  </a:cubicBezTo>
                  <a:cubicBezTo>
                    <a:pt x="8642131" y="1288882"/>
                    <a:pt x="8621110" y="1354573"/>
                    <a:pt x="8639503" y="1435152"/>
                  </a:cubicBezTo>
                  <a:cubicBezTo>
                    <a:pt x="8657896" y="1515731"/>
                    <a:pt x="8703879" y="1606820"/>
                    <a:pt x="8749862" y="1697910"/>
                  </a:cubicBezTo>
                </a:path>
              </a:pathLst>
            </a:custGeom>
            <a:noFill/>
            <a:ln w="19050">
              <a:solidFill>
                <a:srgbClr val="C40A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A35EE9-A1C9-4986-B190-BA887D6897D4}"/>
                </a:ext>
              </a:extLst>
            </p:cNvPr>
            <p:cNvSpPr txBox="1"/>
            <p:nvPr/>
          </p:nvSpPr>
          <p:spPr>
            <a:xfrm>
              <a:off x="11029269" y="1379753"/>
              <a:ext cx="408177" cy="2907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kumimoji="1" lang="en-US" sz="16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230</a:t>
              </a:r>
              <a:endParaRPr kumimoji="1" lang="LID4096" sz="1600" dirty="0" err="1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827010-F9BC-44CA-817B-30752F5873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3329" y="1295399"/>
              <a:ext cx="12796" cy="383443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692B05-6D30-49BF-92C6-F1079C427C45}"/>
                </a:ext>
              </a:extLst>
            </p:cNvPr>
            <p:cNvCxnSpPr/>
            <p:nvPr/>
          </p:nvCxnSpPr>
          <p:spPr>
            <a:xfrm>
              <a:off x="10893329" y="1747157"/>
              <a:ext cx="1279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585201-7473-43AB-BE2D-F06B4F5DB857}"/>
                </a:ext>
              </a:extLst>
            </p:cNvPr>
            <p:cNvCxnSpPr>
              <a:cxnSpLocks/>
            </p:cNvCxnSpPr>
            <p:nvPr/>
          </p:nvCxnSpPr>
          <p:spPr>
            <a:xfrm>
              <a:off x="10839910" y="1502864"/>
              <a:ext cx="10503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6E598A-1280-42A1-B58B-833815A1DC2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9023" y="3352918"/>
              <a:ext cx="10503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E3449A-8234-4BCE-BC67-091D88D44078}"/>
                </a:ext>
              </a:extLst>
            </p:cNvPr>
            <p:cNvSpPr txBox="1"/>
            <p:nvPr/>
          </p:nvSpPr>
          <p:spPr>
            <a:xfrm>
              <a:off x="11017123" y="3229807"/>
              <a:ext cx="389934" cy="2907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kumimoji="1" lang="en-US" sz="1600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115</a:t>
              </a:r>
              <a:endParaRPr kumimoji="1" lang="LID4096" sz="1600" dirty="0" err="1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63C483-B418-4A49-86B7-D5B29F08F22E}"/>
                </a:ext>
              </a:extLst>
            </p:cNvPr>
            <p:cNvSpPr txBox="1"/>
            <p:nvPr/>
          </p:nvSpPr>
          <p:spPr>
            <a:xfrm>
              <a:off x="10977437" y="4944200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kumimoji="1" lang="en-US" sz="1600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0</a:t>
              </a:r>
              <a:endParaRPr kumimoji="1" lang="LID4096" sz="1600" dirty="0" err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5035F4-B0FF-4AC8-9794-E68AA53A41BF}"/>
                </a:ext>
              </a:extLst>
            </p:cNvPr>
            <p:cNvSpPr txBox="1"/>
            <p:nvPr/>
          </p:nvSpPr>
          <p:spPr>
            <a:xfrm rot="5400000" flipH="1">
              <a:off x="10922236" y="3094783"/>
              <a:ext cx="1516440" cy="2207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kumimoji="1" lang="en-US" sz="1200" b="1" dirty="0">
                  <a:solidFill>
                    <a:schemeClr val="accent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Price (Euro/MWh)</a:t>
              </a:r>
              <a:endParaRPr kumimoji="1" lang="LID4096" sz="1200" b="1" dirty="0" err="1">
                <a:solidFill>
                  <a:schemeClr val="accent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D461A-9E9C-4F43-B494-1359A49EB066}"/>
              </a:ext>
            </a:extLst>
          </p:cNvPr>
          <p:cNvSpPr/>
          <p:nvPr/>
        </p:nvSpPr>
        <p:spPr>
          <a:xfrm>
            <a:off x="5895079" y="5816956"/>
            <a:ext cx="1631576" cy="2510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EB5923-E7A8-494E-96E6-AD0C1B7F5C90}"/>
              </a:ext>
            </a:extLst>
          </p:cNvPr>
          <p:cNvSpPr/>
          <p:nvPr/>
        </p:nvSpPr>
        <p:spPr>
          <a:xfrm>
            <a:off x="3717744" y="5971261"/>
            <a:ext cx="1892860" cy="2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9F1C54-056F-4A1C-924E-0FE47DA1899B}"/>
              </a:ext>
            </a:extLst>
          </p:cNvPr>
          <p:cNvSpPr/>
          <p:nvPr/>
        </p:nvSpPr>
        <p:spPr>
          <a:xfrm>
            <a:off x="1700902" y="5929903"/>
            <a:ext cx="2169767" cy="196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FF9F60-599D-44D1-B217-9EAAFCAA0E73}"/>
              </a:ext>
            </a:extLst>
          </p:cNvPr>
          <p:cNvSpPr/>
          <p:nvPr/>
        </p:nvSpPr>
        <p:spPr>
          <a:xfrm>
            <a:off x="1547977" y="5448257"/>
            <a:ext cx="2169767" cy="1968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1D3C8B-B8CE-4E26-922A-5FDB12C3DED8}"/>
              </a:ext>
            </a:extLst>
          </p:cNvPr>
          <p:cNvSpPr txBox="1"/>
          <p:nvPr/>
        </p:nvSpPr>
        <p:spPr>
          <a:xfrm>
            <a:off x="1923952" y="5471007"/>
            <a:ext cx="953787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Day-ahead</a:t>
            </a:r>
            <a:r>
              <a:rPr kumimoji="1" lang="en-US" sz="105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price</a:t>
            </a:r>
            <a:endParaRPr kumimoji="1" lang="LID4096" sz="105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219A90-57C7-440F-9A32-0D0DA0476DE3}"/>
              </a:ext>
            </a:extLst>
          </p:cNvPr>
          <p:cNvCxnSpPr>
            <a:cxnSpLocks/>
          </p:cNvCxnSpPr>
          <p:nvPr/>
        </p:nvCxnSpPr>
        <p:spPr>
          <a:xfrm>
            <a:off x="1700902" y="5546681"/>
            <a:ext cx="187190" cy="511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A84ABB-EE49-4DFF-8A01-5376DBBC4E50}"/>
              </a:ext>
            </a:extLst>
          </p:cNvPr>
          <p:cNvSpPr txBox="1"/>
          <p:nvPr/>
        </p:nvSpPr>
        <p:spPr>
          <a:xfrm>
            <a:off x="38100" y="6206248"/>
            <a:ext cx="266714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*source: www.energy-charts.info </a:t>
            </a:r>
            <a:endParaRPr kumimoji="1" lang="LID4096" sz="14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AD7AE-94F5-46E4-9550-80C034AD8C74}"/>
              </a:ext>
            </a:extLst>
          </p:cNvPr>
          <p:cNvSpPr txBox="1"/>
          <p:nvPr/>
        </p:nvSpPr>
        <p:spPr>
          <a:xfrm flipH="1">
            <a:off x="10059146" y="2422461"/>
            <a:ext cx="1588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Characteristics</a:t>
            </a:r>
            <a:endParaRPr kumimoji="1" lang="LID4096" sz="24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19A92-02B2-4990-B0B0-F1FF9B0E010C}"/>
              </a:ext>
            </a:extLst>
          </p:cNvPr>
          <p:cNvSpPr txBox="1"/>
          <p:nvPr/>
        </p:nvSpPr>
        <p:spPr>
          <a:xfrm>
            <a:off x="10322807" y="2764836"/>
            <a:ext cx="1242328" cy="16817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Unbalance</a:t>
            </a:r>
          </a:p>
          <a:p>
            <a:pPr algn="l">
              <a:lnSpc>
                <a:spcPts val="3440"/>
              </a:lnSpc>
            </a:pPr>
            <a:r>
              <a:rPr kumimoji="1" lang="en-US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Curtailment</a:t>
            </a:r>
          </a:p>
          <a:p>
            <a:pPr algn="l">
              <a:lnSpc>
                <a:spcPts val="3440"/>
              </a:lnSpc>
            </a:pPr>
            <a:r>
              <a:rPr kumimoji="1" lang="en-US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Price volatility</a:t>
            </a:r>
          </a:p>
          <a:p>
            <a:pPr algn="l">
              <a:lnSpc>
                <a:spcPts val="3440"/>
              </a:lnSpc>
            </a:pPr>
            <a:r>
              <a:rPr kumimoji="1" lang="en-US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Grid Capacity</a:t>
            </a:r>
            <a:endParaRPr kumimoji="1" lang="LID4096" sz="16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FA64A8-66FE-4A70-BE58-3B5862DA7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7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87">
            <a:extLst>
              <a:ext uri="{FF2B5EF4-FFF2-40B4-BE49-F238E27FC236}">
                <a16:creationId xmlns:a16="http://schemas.microsoft.com/office/drawing/2014/main" id="{55BEFAC1-E0FC-4FA1-B482-2D8062B50A61}"/>
              </a:ext>
            </a:extLst>
          </p:cNvPr>
          <p:cNvSpPr/>
          <p:nvPr/>
        </p:nvSpPr>
        <p:spPr>
          <a:xfrm>
            <a:off x="9934668" y="4214065"/>
            <a:ext cx="1937568" cy="261540"/>
          </a:xfrm>
          <a:prstGeom prst="wedgeRectCallout">
            <a:avLst>
              <a:gd name="adj1" fmla="val -20961"/>
              <a:gd name="adj2" fmla="val 238627"/>
            </a:avLst>
          </a:prstGeom>
          <a:noFill/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Rectangular Callout 87">
            <a:extLst>
              <a:ext uri="{FF2B5EF4-FFF2-40B4-BE49-F238E27FC236}">
                <a16:creationId xmlns:a16="http://schemas.microsoft.com/office/drawing/2014/main" id="{822B21CE-1533-4E99-8DE5-3A0DFF6F13FA}"/>
              </a:ext>
            </a:extLst>
          </p:cNvPr>
          <p:cNvSpPr/>
          <p:nvPr/>
        </p:nvSpPr>
        <p:spPr>
          <a:xfrm>
            <a:off x="9204690" y="4607245"/>
            <a:ext cx="1937568" cy="261540"/>
          </a:xfrm>
          <a:prstGeom prst="wedgeRectCallout">
            <a:avLst>
              <a:gd name="adj1" fmla="val -27439"/>
              <a:gd name="adj2" fmla="val 94665"/>
            </a:avLst>
          </a:prstGeom>
          <a:solidFill>
            <a:schemeClr val="tx2"/>
          </a:solidFill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3212C-C956-4A00-AE8C-5166FA73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Grid stability – inertial response</a:t>
            </a:r>
            <a:endParaRPr lang="LID4096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81C6E-4A1C-4309-851A-58E42E3BBD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88232-F6FE-47AA-A33C-48F54D6A5E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0E1B21-C29D-4687-B4CE-EC501255C3D6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D7921-8CCD-449E-A94F-222C011B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7</a:t>
            </a:fld>
            <a:endParaRPr lang="en-CH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504206-7FB8-4010-B820-690A47B04385}"/>
              </a:ext>
            </a:extLst>
          </p:cNvPr>
          <p:cNvSpPr/>
          <p:nvPr/>
        </p:nvSpPr>
        <p:spPr>
          <a:xfrm>
            <a:off x="7674418" y="1940141"/>
            <a:ext cx="2559124" cy="245173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3000">
                <a:schemeClr val="bg1">
                  <a:lumMod val="75000"/>
                </a:schemeClr>
              </a:gs>
              <a:gs pos="70000">
                <a:schemeClr val="bg1">
                  <a:lumMod val="40000"/>
                  <a:lumOff val="60000"/>
                </a:schemeClr>
              </a:gs>
              <a:gs pos="69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A5775-4360-4215-91C3-3BD090697161}"/>
              </a:ext>
            </a:extLst>
          </p:cNvPr>
          <p:cNvCxnSpPr>
            <a:cxnSpLocks/>
            <a:endCxn id="10" idx="6"/>
          </p:cNvCxnSpPr>
          <p:nvPr/>
        </p:nvCxnSpPr>
        <p:spPr>
          <a:xfrm>
            <a:off x="8953980" y="3166008"/>
            <a:ext cx="12795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1339E1-E678-4781-8E38-5E82640449A7}"/>
              </a:ext>
            </a:extLst>
          </p:cNvPr>
          <p:cNvCxnSpPr>
            <a:cxnSpLocks/>
            <a:endCxn id="10" idx="7"/>
          </p:cNvCxnSpPr>
          <p:nvPr/>
        </p:nvCxnSpPr>
        <p:spPr>
          <a:xfrm flipV="1">
            <a:off x="8953980" y="2299190"/>
            <a:ext cx="904786" cy="8668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BD17FBD9-83FA-4CED-A897-7D06DBF550EC}"/>
              </a:ext>
            </a:extLst>
          </p:cNvPr>
          <p:cNvSpPr/>
          <p:nvPr/>
        </p:nvSpPr>
        <p:spPr>
          <a:xfrm>
            <a:off x="8501587" y="2721062"/>
            <a:ext cx="904786" cy="866819"/>
          </a:xfrm>
          <a:prstGeom prst="arc">
            <a:avLst>
              <a:gd name="adj1" fmla="val 19085060"/>
              <a:gd name="adj2" fmla="val 21592667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79BC77-F371-4C57-B559-65FA93720692}"/>
                  </a:ext>
                </a:extLst>
              </p:cNvPr>
              <p:cNvSpPr txBox="1"/>
              <p:nvPr/>
            </p:nvSpPr>
            <p:spPr>
              <a:xfrm>
                <a:off x="9322726" y="2738636"/>
                <a:ext cx="414428" cy="540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de-CH" sz="1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θ</m:t>
                      </m:r>
                    </m:oMath>
                  </m:oMathPara>
                </a14:m>
                <a:endParaRPr lang="en-CH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79BC77-F371-4C57-B559-65FA9372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726" y="2738636"/>
                <a:ext cx="414428" cy="540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7B23CE-CA41-47B3-B325-5C411C82FC4F}"/>
              </a:ext>
            </a:extLst>
          </p:cNvPr>
          <p:cNvSpPr txBox="1"/>
          <p:nvPr/>
        </p:nvSpPr>
        <p:spPr>
          <a:xfrm>
            <a:off x="9157706" y="2402603"/>
            <a:ext cx="373993" cy="54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GB" sz="1800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</a:t>
            </a:r>
            <a:endParaRPr lang="en-CH" dirty="0">
              <a:solidFill>
                <a:schemeClr val="tx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C9129A-9290-497F-BB34-650416B26C03}"/>
              </a:ext>
            </a:extLst>
          </p:cNvPr>
          <p:cNvSpPr/>
          <p:nvPr/>
        </p:nvSpPr>
        <p:spPr>
          <a:xfrm>
            <a:off x="9768848" y="2196107"/>
            <a:ext cx="189013" cy="1810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B92C8-DCFD-43A2-9615-3E999F83A232}"/>
              </a:ext>
            </a:extLst>
          </p:cNvPr>
          <p:cNvCxnSpPr>
            <a:cxnSpLocks/>
          </p:cNvCxnSpPr>
          <p:nvPr/>
        </p:nvCxnSpPr>
        <p:spPr>
          <a:xfrm flipH="1" flipV="1">
            <a:off x="8953980" y="1558067"/>
            <a:ext cx="838785" cy="67011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60155BF-050C-47BE-A635-4AFD6AC588E2}"/>
              </a:ext>
            </a:extLst>
          </p:cNvPr>
          <p:cNvSpPr txBox="1"/>
          <p:nvPr/>
        </p:nvSpPr>
        <p:spPr>
          <a:xfrm>
            <a:off x="9968100" y="1875305"/>
            <a:ext cx="373993" cy="54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</a:t>
            </a:r>
            <a:endParaRPr lang="en-C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27A7D-405C-4A53-84DE-B723427EF7C9}"/>
              </a:ext>
            </a:extLst>
          </p:cNvPr>
          <p:cNvSpPr txBox="1"/>
          <p:nvPr/>
        </p:nvSpPr>
        <p:spPr>
          <a:xfrm>
            <a:off x="9342944" y="1447085"/>
            <a:ext cx="373993" cy="54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GB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</a:t>
            </a:r>
            <a:endParaRPr lang="en-CH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2BA088C-85D1-412B-83C7-22F9F58BF163}"/>
              </a:ext>
            </a:extLst>
          </p:cNvPr>
          <p:cNvSpPr/>
          <p:nvPr/>
        </p:nvSpPr>
        <p:spPr>
          <a:xfrm>
            <a:off x="7674418" y="1940138"/>
            <a:ext cx="2564365" cy="2451736"/>
          </a:xfrm>
          <a:prstGeom prst="arc">
            <a:avLst>
              <a:gd name="adj1" fmla="val 19085060"/>
              <a:gd name="adj2" fmla="val 21592667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DE9E19-F5BF-4038-937D-796D4B41A8A3}"/>
              </a:ext>
            </a:extLst>
          </p:cNvPr>
          <p:cNvGrpSpPr/>
          <p:nvPr/>
        </p:nvGrpSpPr>
        <p:grpSpPr>
          <a:xfrm>
            <a:off x="8865815" y="3082103"/>
            <a:ext cx="174667" cy="167337"/>
            <a:chOff x="8123432" y="1131241"/>
            <a:chExt cx="177643" cy="177644"/>
          </a:xfrm>
          <a:solidFill>
            <a:schemeClr val="tx2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C6E89D-A659-49D3-BBB2-877B0B003821}"/>
                </a:ext>
              </a:extLst>
            </p:cNvPr>
            <p:cNvSpPr/>
            <p:nvPr/>
          </p:nvSpPr>
          <p:spPr>
            <a:xfrm>
              <a:off x="8162475" y="1170273"/>
              <a:ext cx="99571" cy="995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02248F-A877-4D5A-86AB-AB450D182CF2}"/>
                </a:ext>
              </a:extLst>
            </p:cNvPr>
            <p:cNvSpPr/>
            <p:nvPr/>
          </p:nvSpPr>
          <p:spPr>
            <a:xfrm>
              <a:off x="8123439" y="1131237"/>
              <a:ext cx="177643" cy="17764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42BA65-3D93-460C-94A2-B954EFE31114}"/>
                  </a:ext>
                </a:extLst>
              </p:cNvPr>
              <p:cNvSpPr txBox="1"/>
              <p:nvPr/>
            </p:nvSpPr>
            <p:spPr>
              <a:xfrm>
                <a:off x="8333922" y="2754069"/>
                <a:ext cx="6358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CH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2400" baseline="-25000" dirty="0">
                    <a:solidFill>
                      <a:schemeClr val="tx2"/>
                    </a:solidFill>
                  </a:rPr>
                  <a:t>m</a:t>
                </a:r>
                <a:endParaRPr lang="en-CH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42BA65-3D93-460C-94A2-B954EFE3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922" y="2754069"/>
                <a:ext cx="635851" cy="461665"/>
              </a:xfrm>
              <a:prstGeom prst="rect">
                <a:avLst/>
              </a:prstGeom>
              <a:blipFill>
                <a:blip r:embed="rId3"/>
                <a:stretch>
                  <a:fillRect l="-1923" b="-2763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2FA610B-1934-46F1-85B3-E7221AFF4EDE}"/>
              </a:ext>
            </a:extLst>
          </p:cNvPr>
          <p:cNvSpPr txBox="1"/>
          <p:nvPr/>
        </p:nvSpPr>
        <p:spPr>
          <a:xfrm flipH="1">
            <a:off x="10310910" y="2486869"/>
            <a:ext cx="175794" cy="315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CH" sz="1400" dirty="0">
                <a:solidFill>
                  <a:schemeClr val="accent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E9BF4F-4D3B-41EC-8A10-E7F14B93D418}"/>
                  </a:ext>
                </a:extLst>
              </p:cNvPr>
              <p:cNvSpPr txBox="1"/>
              <p:nvPr/>
            </p:nvSpPr>
            <p:spPr>
              <a:xfrm>
                <a:off x="6910064" y="4752726"/>
                <a:ext cx="5056725" cy="91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de-CH" sz="2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kumimoji="1" lang="de-CH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H</m:t>
                      </m:r>
                      <m:f>
                        <m:fPr>
                          <m:ctrlPr>
                            <a:rPr kumimoji="1" lang="de-CH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de-CH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kumimoji="1" lang="de-CH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de-CH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  <m:t>ω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kumimoji="1" lang="de-CH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  <m:t>dt</m:t>
                          </m:r>
                        </m:den>
                      </m:f>
                      <m:r>
                        <a:rPr kumimoji="1" lang="de-CH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de-CH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1" lang="de-CH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  <m:t>m</m:t>
                          </m:r>
                        </m:sub>
                      </m:sSub>
                      <m:r>
                        <a:rPr kumimoji="1" lang="de-CH" sz="2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kumimoji="1" lang="de-CH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1" lang="de-CH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1" lang="en-US" sz="2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Arial" panose="020B0604020202020204" pitchFamily="34" charset="0"/>
                                </a:rPr>
                                <m:t>P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1" lang="de-CH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Arial" panose="020B0604020202020204" pitchFamily="34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kumimoji="1" lang="en-CH" sz="2800" dirty="0" err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E9BF4F-4D3B-41EC-8A10-E7F14B93D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64" y="4752726"/>
                <a:ext cx="5056725" cy="910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06324DBE-12F0-4C50-8C5D-4296AD3C72CE}"/>
              </a:ext>
            </a:extLst>
          </p:cNvPr>
          <p:cNvSpPr/>
          <p:nvPr/>
        </p:nvSpPr>
        <p:spPr>
          <a:xfrm>
            <a:off x="8935602" y="3140542"/>
            <a:ext cx="46084" cy="460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BA32AA-D6AB-41CC-9564-70B6D46FFC90}"/>
              </a:ext>
            </a:extLst>
          </p:cNvPr>
          <p:cNvGrpSpPr/>
          <p:nvPr/>
        </p:nvGrpSpPr>
        <p:grpSpPr>
          <a:xfrm>
            <a:off x="6323780" y="4645842"/>
            <a:ext cx="2121519" cy="277001"/>
            <a:chOff x="842344" y="1971621"/>
            <a:chExt cx="2121519" cy="27700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3DDC7-1B42-4711-BF48-492055FF623E}"/>
                </a:ext>
              </a:extLst>
            </p:cNvPr>
            <p:cNvSpPr txBox="1"/>
            <p:nvPr/>
          </p:nvSpPr>
          <p:spPr>
            <a:xfrm>
              <a:off x="842344" y="1971621"/>
              <a:ext cx="2121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I</a:t>
              </a:r>
              <a:r>
                <a:rPr kumimoji="1" lang="en-CH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nertia</a:t>
              </a:r>
              <a:r>
                <a:rPr kumimoji="1"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 constant [s]</a:t>
              </a:r>
              <a:endParaRPr kumimoji="1" lang="en-CH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Rectangular Callout 87">
              <a:extLst>
                <a:ext uri="{FF2B5EF4-FFF2-40B4-BE49-F238E27FC236}">
                  <a16:creationId xmlns:a16="http://schemas.microsoft.com/office/drawing/2014/main" id="{DABEE078-7C44-4AB7-B47F-AA00FBC7BC65}"/>
                </a:ext>
              </a:extLst>
            </p:cNvPr>
            <p:cNvSpPr/>
            <p:nvPr/>
          </p:nvSpPr>
          <p:spPr>
            <a:xfrm>
              <a:off x="947028" y="1987082"/>
              <a:ext cx="1937568" cy="261540"/>
            </a:xfrm>
            <a:prstGeom prst="wedgeRectCallout">
              <a:avLst>
                <a:gd name="adj1" fmla="val 34560"/>
                <a:gd name="adj2" fmla="val 125514"/>
              </a:avLst>
            </a:prstGeom>
            <a:noFill/>
            <a:ln>
              <a:solidFill>
                <a:schemeClr val="tx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D6077E-0B50-42E8-AB35-3F4CE474DC4B}"/>
                  </a:ext>
                </a:extLst>
              </p:cNvPr>
              <p:cNvSpPr txBox="1"/>
              <p:nvPr/>
            </p:nvSpPr>
            <p:spPr>
              <a:xfrm>
                <a:off x="8969817" y="3222663"/>
                <a:ext cx="6358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de-CH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2400" baseline="-25000" dirty="0">
                    <a:solidFill>
                      <a:schemeClr val="tx2"/>
                    </a:solidFill>
                  </a:rPr>
                  <a:t>e</a:t>
                </a:r>
                <a:endParaRPr lang="en-CH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8D6077E-0B50-42E8-AB35-3F4CE474D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817" y="3222663"/>
                <a:ext cx="635851" cy="461665"/>
              </a:xfrm>
              <a:prstGeom prst="rect">
                <a:avLst/>
              </a:prstGeom>
              <a:blipFill>
                <a:blip r:embed="rId5"/>
                <a:stretch>
                  <a:fillRect l="-1905" b="-29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ular Callout 87">
            <a:extLst>
              <a:ext uri="{FF2B5EF4-FFF2-40B4-BE49-F238E27FC236}">
                <a16:creationId xmlns:a16="http://schemas.microsoft.com/office/drawing/2014/main" id="{0DF48E05-0C71-4D18-8369-4826B1377F5F}"/>
              </a:ext>
            </a:extLst>
          </p:cNvPr>
          <p:cNvSpPr/>
          <p:nvPr/>
        </p:nvSpPr>
        <p:spPr>
          <a:xfrm>
            <a:off x="8662221" y="5826812"/>
            <a:ext cx="1937568" cy="261540"/>
          </a:xfrm>
          <a:prstGeom prst="wedgeRectCallout">
            <a:avLst>
              <a:gd name="adj1" fmla="val -25588"/>
              <a:gd name="adj2" fmla="val -217252"/>
            </a:avLst>
          </a:prstGeom>
          <a:noFill/>
          <a:ln>
            <a:solidFill>
              <a:schemeClr val="tx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963814-7FA3-41A6-BE19-5F554D9C75EE}"/>
              </a:ext>
            </a:extLst>
          </p:cNvPr>
          <p:cNvSpPr txBox="1"/>
          <p:nvPr/>
        </p:nvSpPr>
        <p:spPr>
          <a:xfrm>
            <a:off x="8553584" y="5799041"/>
            <a:ext cx="212151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Grid frequency</a:t>
            </a:r>
            <a:endParaRPr kumimoji="1" lang="en-CH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354AD3-DBF6-4ED5-A767-6070F54417C9}"/>
              </a:ext>
            </a:extLst>
          </p:cNvPr>
          <p:cNvSpPr txBox="1"/>
          <p:nvPr/>
        </p:nvSpPr>
        <p:spPr>
          <a:xfrm>
            <a:off x="9112714" y="4599515"/>
            <a:ext cx="212151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Mechanical Power</a:t>
            </a:r>
            <a:endParaRPr kumimoji="1" lang="en-CH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1E1457-5470-448B-B66F-7A711C50A226}"/>
              </a:ext>
            </a:extLst>
          </p:cNvPr>
          <p:cNvSpPr txBox="1"/>
          <p:nvPr/>
        </p:nvSpPr>
        <p:spPr>
          <a:xfrm>
            <a:off x="9842693" y="4207130"/>
            <a:ext cx="212151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Electrical Power</a:t>
            </a:r>
            <a:endParaRPr kumimoji="1" lang="en-CH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9" name="Table Placeholder 7">
            <a:extLst>
              <a:ext uri="{FF2B5EF4-FFF2-40B4-BE49-F238E27FC236}">
                <a16:creationId xmlns:a16="http://schemas.microsoft.com/office/drawing/2014/main" id="{9E0342B6-0F9F-49EC-8D65-5D40D9D928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03" r="22226"/>
          <a:stretch/>
        </p:blipFill>
        <p:spPr>
          <a:xfrm>
            <a:off x="799630" y="943361"/>
            <a:ext cx="5289120" cy="538891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DFBCDBB-13A9-4D10-859D-C6D05F484E91}"/>
              </a:ext>
            </a:extLst>
          </p:cNvPr>
          <p:cNvSpPr txBox="1"/>
          <p:nvPr/>
        </p:nvSpPr>
        <p:spPr>
          <a:xfrm>
            <a:off x="9531699" y="6517341"/>
            <a:ext cx="65" cy="4360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endParaRPr kumimoji="1" lang="LID4096" sz="32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B4263B-97C4-425D-BB02-2073E31CF35B}"/>
              </a:ext>
            </a:extLst>
          </p:cNvPr>
          <p:cNvSpPr txBox="1"/>
          <p:nvPr/>
        </p:nvSpPr>
        <p:spPr>
          <a:xfrm>
            <a:off x="9118189" y="6356350"/>
            <a:ext cx="827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6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T=torque</a:t>
            </a:r>
            <a:endParaRPr kumimoji="1" lang="LID4096" sz="16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D8ED7-59AA-409F-944F-A3D3914CC82F}"/>
              </a:ext>
            </a:extLst>
          </p:cNvPr>
          <p:cNvSpPr txBox="1"/>
          <p:nvPr/>
        </p:nvSpPr>
        <p:spPr>
          <a:xfrm>
            <a:off x="7086007" y="571260"/>
            <a:ext cx="351378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Grid</a:t>
            </a:r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frequency is determined </a:t>
            </a:r>
          </a:p>
          <a:p>
            <a:pPr algn="r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by Inertia H and power unbalance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24A742-022D-47F0-8B94-BF86A2C1549C}"/>
              </a:ext>
            </a:extLst>
          </p:cNvPr>
          <p:cNvSpPr txBox="1"/>
          <p:nvPr/>
        </p:nvSpPr>
        <p:spPr>
          <a:xfrm>
            <a:off x="880159" y="6058089"/>
            <a:ext cx="15709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sz="1400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source: </a:t>
            </a:r>
            <a:r>
              <a:rPr kumimoji="1" lang="en-US" sz="1400" dirty="0" err="1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foreverspin</a:t>
            </a:r>
            <a:r>
              <a:rPr kumimoji="1" lang="en-US" sz="1400" dirty="0">
                <a:solidFill>
                  <a:schemeClr val="tx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LID4096" sz="1400" dirty="0" err="1">
              <a:solidFill>
                <a:schemeClr val="tx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533F3-37AB-4551-BECE-362AC90BDC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9146" y="6154063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2189-584D-47D1-93E2-E9742C97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inertia constant H 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D20F8-AAA0-4004-BB96-448D8AC5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59C0-0407-4F4B-8196-4DFB47D5A1B5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AD569-607F-4F38-BDB0-88D505D63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3775" y="6356350"/>
            <a:ext cx="2744788" cy="365125"/>
          </a:xfrm>
        </p:spPr>
        <p:txBody>
          <a:bodyPr/>
          <a:lstStyle/>
          <a:p>
            <a:fld id="{D6197E07-0101-1D43-A24B-CE1C66B3D47C}" type="slidenum">
              <a:rPr lang="en-CH" smtClean="0"/>
              <a:pPr/>
              <a:t>8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43950-FBD6-4D75-89E1-57951AE58E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0188" y="6356350"/>
            <a:ext cx="4116387" cy="365125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6A90A-569C-43C5-89F2-4CADE9512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Scenario Distributed Energy: </a:t>
            </a:r>
            <a:r>
              <a:rPr lang="en-US" b="1" dirty="0">
                <a:solidFill>
                  <a:srgbClr val="AFCAD6"/>
                </a:solidFill>
              </a:rPr>
              <a:t>DE 2030 </a:t>
            </a:r>
            <a:r>
              <a:rPr lang="en-US" dirty="0"/>
              <a:t>&amp; </a:t>
            </a:r>
            <a:r>
              <a:rPr lang="en-US" b="1" dirty="0">
                <a:solidFill>
                  <a:srgbClr val="002060"/>
                </a:solidFill>
              </a:rPr>
              <a:t>DE 2040</a:t>
            </a:r>
            <a:endParaRPr lang="LID4096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E613CA-8F0D-4838-BDE8-C65D69E3C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99279"/>
              </p:ext>
            </p:extLst>
          </p:nvPr>
        </p:nvGraphicFramePr>
        <p:xfrm>
          <a:off x="1991916" y="1885446"/>
          <a:ext cx="8822532" cy="383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A8C20A0-928E-4B6A-886D-73479AA7B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1" y="2083653"/>
            <a:ext cx="1447874" cy="3101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C7C551-366B-45DE-94C6-239A98C3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79" y="2075489"/>
            <a:ext cx="1174810" cy="3101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03FF30-4B80-4468-8AB9-461F2CE61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35" y="2833007"/>
            <a:ext cx="1320800" cy="2352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BE00AC-A59B-482C-B82D-F6F47C93E81E}"/>
              </a:ext>
            </a:extLst>
          </p:cNvPr>
          <p:cNvSpPr txBox="1"/>
          <p:nvPr/>
        </p:nvSpPr>
        <p:spPr>
          <a:xfrm>
            <a:off x="6079873" y="5797603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kumimoji="1" 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Country</a:t>
            </a:r>
            <a:endParaRPr kumimoji="1" lang="LID4096" sz="20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CA2FE7-F76B-40D6-959B-6847C3909550}"/>
              </a:ext>
            </a:extLst>
          </p:cNvPr>
          <p:cNvSpPr txBox="1"/>
          <p:nvPr/>
        </p:nvSpPr>
        <p:spPr>
          <a:xfrm>
            <a:off x="1509707" y="2857500"/>
            <a:ext cx="307777" cy="1455884"/>
          </a:xfrm>
          <a:prstGeom prst="rect">
            <a:avLst/>
          </a:prstGeom>
          <a:noFill/>
        </p:spPr>
        <p:txBody>
          <a:bodyPr vert="vert270" wrap="square" lIns="0" tIns="0" rIns="0" bIns="0" rtlCol="0" anchor="ctr">
            <a:spAutoFit/>
          </a:bodyPr>
          <a:lstStyle/>
          <a:p>
            <a:pPr algn="l"/>
            <a:r>
              <a:rPr kumimoji="1" 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Inertia H [s]</a:t>
            </a:r>
            <a:endParaRPr kumimoji="1" lang="LID4096" sz="20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BA9500-6151-4FD2-8A5B-8708D8E99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76" y="2075489"/>
            <a:ext cx="1257300" cy="3101790"/>
          </a:xfrm>
          <a:prstGeom prst="rect">
            <a:avLst/>
          </a:prstGeom>
        </p:spPr>
      </p:pic>
      <p:pic>
        <p:nvPicPr>
          <p:cNvPr id="1026" name="Picture 2" descr="flag-of-Greece.jpg (3594×2396)">
            <a:extLst>
              <a:ext uri="{FF2B5EF4-FFF2-40B4-BE49-F238E27FC236}">
                <a16:creationId xmlns:a16="http://schemas.microsoft.com/office/drawing/2014/main" id="{F7BE0BAF-B63E-47A5-9F7C-A0835E85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95" y="5648428"/>
            <a:ext cx="897682" cy="5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6A51B97-949C-4837-8129-0E855F666C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34" y="2075489"/>
            <a:ext cx="1104900" cy="31106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D340F57-FFB4-46C7-A533-FB8F1A6C5086}"/>
              </a:ext>
            </a:extLst>
          </p:cNvPr>
          <p:cNvSpPr/>
          <p:nvPr/>
        </p:nvSpPr>
        <p:spPr>
          <a:xfrm>
            <a:off x="2386694" y="2075490"/>
            <a:ext cx="8294914" cy="3116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74D8C6-27C7-4F6A-B4CF-59BF4A51978C}"/>
              </a:ext>
            </a:extLst>
          </p:cNvPr>
          <p:cNvSpPr/>
          <p:nvPr/>
        </p:nvSpPr>
        <p:spPr>
          <a:xfrm>
            <a:off x="2539094" y="2227890"/>
            <a:ext cx="8294914" cy="3116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41C770-5A20-475A-A07C-779E29523C7B}"/>
              </a:ext>
            </a:extLst>
          </p:cNvPr>
          <p:cNvCxnSpPr/>
          <p:nvPr/>
        </p:nvCxnSpPr>
        <p:spPr>
          <a:xfrm>
            <a:off x="2386694" y="2857499"/>
            <a:ext cx="8294914" cy="0"/>
          </a:xfrm>
          <a:prstGeom prst="line">
            <a:avLst/>
          </a:prstGeom>
          <a:ln w="127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50AE6F-83C8-4B82-A652-3E0643C9DAC2}"/>
              </a:ext>
            </a:extLst>
          </p:cNvPr>
          <p:cNvCxnSpPr/>
          <p:nvPr/>
        </p:nvCxnSpPr>
        <p:spPr>
          <a:xfrm>
            <a:off x="2392138" y="3613258"/>
            <a:ext cx="8294914" cy="0"/>
          </a:xfrm>
          <a:prstGeom prst="line">
            <a:avLst/>
          </a:prstGeom>
          <a:ln w="127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EF3F86-0741-4030-A722-87F63E2A80D9}"/>
              </a:ext>
            </a:extLst>
          </p:cNvPr>
          <p:cNvCxnSpPr/>
          <p:nvPr/>
        </p:nvCxnSpPr>
        <p:spPr>
          <a:xfrm>
            <a:off x="2381257" y="4411437"/>
            <a:ext cx="8294914" cy="0"/>
          </a:xfrm>
          <a:prstGeom prst="line">
            <a:avLst/>
          </a:prstGeom>
          <a:ln w="127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CE001C6-47E7-4CD3-A84D-3DC61633612F}"/>
              </a:ext>
            </a:extLst>
          </p:cNvPr>
          <p:cNvCxnSpPr/>
          <p:nvPr/>
        </p:nvCxnSpPr>
        <p:spPr>
          <a:xfrm>
            <a:off x="9073241" y="2075489"/>
            <a:ext cx="0" cy="3101790"/>
          </a:xfrm>
          <a:prstGeom prst="line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6ED4E34-91E6-49D3-AE2D-37158DFF1A89}"/>
              </a:ext>
            </a:extLst>
          </p:cNvPr>
          <p:cNvSpPr txBox="1"/>
          <p:nvPr/>
        </p:nvSpPr>
        <p:spPr>
          <a:xfrm>
            <a:off x="5070945" y="2124744"/>
            <a:ext cx="856004" cy="3970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2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Inertia</a:t>
            </a:r>
            <a:endParaRPr kumimoji="1" lang="LID4096" sz="24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ED4D6431-CB54-4451-9B85-E0127794D684}"/>
              </a:ext>
            </a:extLst>
          </p:cNvPr>
          <p:cNvSpPr/>
          <p:nvPr/>
        </p:nvSpPr>
        <p:spPr>
          <a:xfrm>
            <a:off x="5931412" y="2167663"/>
            <a:ext cx="300403" cy="50232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143513-938B-479C-B111-8EE10F2509E1}"/>
              </a:ext>
            </a:extLst>
          </p:cNvPr>
          <p:cNvSpPr txBox="1"/>
          <p:nvPr/>
        </p:nvSpPr>
        <p:spPr>
          <a:xfrm>
            <a:off x="38100" y="6004608"/>
            <a:ext cx="25581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*source: https://www.entsoe.eu/ </a:t>
            </a:r>
            <a:endParaRPr kumimoji="1" lang="LID4096" sz="14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E11C3D-A247-4D38-8CC9-49CB202D8E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3E4EE1-B7FC-40BA-8C82-079975C0DE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16357" y="5671129"/>
            <a:ext cx="54735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57C3A1-3753-4781-AA37-35C84099080D}"/>
              </a:ext>
            </a:extLst>
          </p:cNvPr>
          <p:cNvSpPr/>
          <p:nvPr/>
        </p:nvSpPr>
        <p:spPr>
          <a:xfrm>
            <a:off x="2290405" y="3112873"/>
            <a:ext cx="8899786" cy="3095949"/>
          </a:xfrm>
          <a:custGeom>
            <a:avLst/>
            <a:gdLst>
              <a:gd name="connsiteX0" fmla="*/ 0 w 9466730"/>
              <a:gd name="connsiteY0" fmla="*/ 0 h 1637307"/>
              <a:gd name="connsiteX1" fmla="*/ 762000 w 9466730"/>
              <a:gd name="connsiteY1" fmla="*/ 636494 h 1637307"/>
              <a:gd name="connsiteX2" fmla="*/ 1129553 w 9466730"/>
              <a:gd name="connsiteY2" fmla="*/ 968188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129553 w 9466730"/>
              <a:gd name="connsiteY2" fmla="*/ 968188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237129 w 9466730"/>
              <a:gd name="connsiteY2" fmla="*/ 1111623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237129 w 9466730"/>
              <a:gd name="connsiteY2" fmla="*/ 1111623 h 1637307"/>
              <a:gd name="connsiteX3" fmla="*/ 1757082 w 9466730"/>
              <a:gd name="connsiteY3" fmla="*/ 1470211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725041"/>
              <a:gd name="connsiteX1" fmla="*/ 833718 w 9466730"/>
              <a:gd name="connsiteY1" fmla="*/ 762000 h 1725041"/>
              <a:gd name="connsiteX2" fmla="*/ 1237129 w 9466730"/>
              <a:gd name="connsiteY2" fmla="*/ 1111623 h 1725041"/>
              <a:gd name="connsiteX3" fmla="*/ 1757082 w 9466730"/>
              <a:gd name="connsiteY3" fmla="*/ 1470211 h 1725041"/>
              <a:gd name="connsiteX4" fmla="*/ 2348754 w 9466730"/>
              <a:gd name="connsiteY4" fmla="*/ 1721223 h 1725041"/>
              <a:gd name="connsiteX5" fmla="*/ 2429435 w 9466730"/>
              <a:gd name="connsiteY5" fmla="*/ 1622612 h 1725041"/>
              <a:gd name="connsiteX6" fmla="*/ 2707341 w 9466730"/>
              <a:gd name="connsiteY6" fmla="*/ 1631576 h 1725041"/>
              <a:gd name="connsiteX7" fmla="*/ 3442447 w 9466730"/>
              <a:gd name="connsiteY7" fmla="*/ 1577788 h 1725041"/>
              <a:gd name="connsiteX8" fmla="*/ 4885765 w 9466730"/>
              <a:gd name="connsiteY8" fmla="*/ 1290917 h 1725041"/>
              <a:gd name="connsiteX9" fmla="*/ 6113930 w 9466730"/>
              <a:gd name="connsiteY9" fmla="*/ 1021976 h 1725041"/>
              <a:gd name="connsiteX10" fmla="*/ 7386918 w 9466730"/>
              <a:gd name="connsiteY10" fmla="*/ 717176 h 1725041"/>
              <a:gd name="connsiteX11" fmla="*/ 8704730 w 9466730"/>
              <a:gd name="connsiteY11" fmla="*/ 493059 h 1725041"/>
              <a:gd name="connsiteX12" fmla="*/ 9466730 w 9466730"/>
              <a:gd name="connsiteY12" fmla="*/ 358588 h 1725041"/>
              <a:gd name="connsiteX0" fmla="*/ 0 w 9466730"/>
              <a:gd name="connsiteY0" fmla="*/ 0 h 1910667"/>
              <a:gd name="connsiteX1" fmla="*/ 833718 w 9466730"/>
              <a:gd name="connsiteY1" fmla="*/ 762000 h 1910667"/>
              <a:gd name="connsiteX2" fmla="*/ 1237129 w 9466730"/>
              <a:gd name="connsiteY2" fmla="*/ 1111623 h 1910667"/>
              <a:gd name="connsiteX3" fmla="*/ 1757082 w 9466730"/>
              <a:gd name="connsiteY3" fmla="*/ 1470211 h 1910667"/>
              <a:gd name="connsiteX4" fmla="*/ 2348754 w 9466730"/>
              <a:gd name="connsiteY4" fmla="*/ 1721223 h 1910667"/>
              <a:gd name="connsiteX5" fmla="*/ 2967318 w 9466730"/>
              <a:gd name="connsiteY5" fmla="*/ 1909483 h 1910667"/>
              <a:gd name="connsiteX6" fmla="*/ 2707341 w 9466730"/>
              <a:gd name="connsiteY6" fmla="*/ 1631576 h 1910667"/>
              <a:gd name="connsiteX7" fmla="*/ 3442447 w 9466730"/>
              <a:gd name="connsiteY7" fmla="*/ 1577788 h 1910667"/>
              <a:gd name="connsiteX8" fmla="*/ 4885765 w 9466730"/>
              <a:gd name="connsiteY8" fmla="*/ 1290917 h 1910667"/>
              <a:gd name="connsiteX9" fmla="*/ 6113930 w 9466730"/>
              <a:gd name="connsiteY9" fmla="*/ 1021976 h 1910667"/>
              <a:gd name="connsiteX10" fmla="*/ 7386918 w 9466730"/>
              <a:gd name="connsiteY10" fmla="*/ 717176 h 1910667"/>
              <a:gd name="connsiteX11" fmla="*/ 8704730 w 9466730"/>
              <a:gd name="connsiteY11" fmla="*/ 493059 h 1910667"/>
              <a:gd name="connsiteX12" fmla="*/ 9466730 w 9466730"/>
              <a:gd name="connsiteY12" fmla="*/ 358588 h 1910667"/>
              <a:gd name="connsiteX0" fmla="*/ 0 w 9466730"/>
              <a:gd name="connsiteY0" fmla="*/ 0 h 1912213"/>
              <a:gd name="connsiteX1" fmla="*/ 833718 w 9466730"/>
              <a:gd name="connsiteY1" fmla="*/ 762000 h 1912213"/>
              <a:gd name="connsiteX2" fmla="*/ 1237129 w 9466730"/>
              <a:gd name="connsiteY2" fmla="*/ 1111623 h 1912213"/>
              <a:gd name="connsiteX3" fmla="*/ 1757082 w 9466730"/>
              <a:gd name="connsiteY3" fmla="*/ 1470211 h 1912213"/>
              <a:gd name="connsiteX4" fmla="*/ 2348754 w 9466730"/>
              <a:gd name="connsiteY4" fmla="*/ 1721223 h 1912213"/>
              <a:gd name="connsiteX5" fmla="*/ 2967318 w 9466730"/>
              <a:gd name="connsiteY5" fmla="*/ 1909483 h 1912213"/>
              <a:gd name="connsiteX6" fmla="*/ 3442447 w 9466730"/>
              <a:gd name="connsiteY6" fmla="*/ 1577788 h 1912213"/>
              <a:gd name="connsiteX7" fmla="*/ 4885765 w 9466730"/>
              <a:gd name="connsiteY7" fmla="*/ 1290917 h 1912213"/>
              <a:gd name="connsiteX8" fmla="*/ 6113930 w 9466730"/>
              <a:gd name="connsiteY8" fmla="*/ 1021976 h 1912213"/>
              <a:gd name="connsiteX9" fmla="*/ 7386918 w 9466730"/>
              <a:gd name="connsiteY9" fmla="*/ 717176 h 1912213"/>
              <a:gd name="connsiteX10" fmla="*/ 8704730 w 9466730"/>
              <a:gd name="connsiteY10" fmla="*/ 493059 h 1912213"/>
              <a:gd name="connsiteX11" fmla="*/ 9466730 w 9466730"/>
              <a:gd name="connsiteY11" fmla="*/ 358588 h 1912213"/>
              <a:gd name="connsiteX0" fmla="*/ 0 w 9466730"/>
              <a:gd name="connsiteY0" fmla="*/ 0 h 1912213"/>
              <a:gd name="connsiteX1" fmla="*/ 833718 w 9466730"/>
              <a:gd name="connsiteY1" fmla="*/ 762000 h 1912213"/>
              <a:gd name="connsiteX2" fmla="*/ 1237129 w 9466730"/>
              <a:gd name="connsiteY2" fmla="*/ 1111623 h 1912213"/>
              <a:gd name="connsiteX3" fmla="*/ 1757082 w 9466730"/>
              <a:gd name="connsiteY3" fmla="*/ 1470211 h 1912213"/>
              <a:gd name="connsiteX4" fmla="*/ 2348754 w 9466730"/>
              <a:gd name="connsiteY4" fmla="*/ 1721223 h 1912213"/>
              <a:gd name="connsiteX5" fmla="*/ 2967318 w 9466730"/>
              <a:gd name="connsiteY5" fmla="*/ 1909483 h 1912213"/>
              <a:gd name="connsiteX6" fmla="*/ 3442447 w 9466730"/>
              <a:gd name="connsiteY6" fmla="*/ 1577788 h 1912213"/>
              <a:gd name="connsiteX7" fmla="*/ 4885765 w 9466730"/>
              <a:gd name="connsiteY7" fmla="*/ 1290917 h 1912213"/>
              <a:gd name="connsiteX8" fmla="*/ 6113930 w 9466730"/>
              <a:gd name="connsiteY8" fmla="*/ 1021976 h 1912213"/>
              <a:gd name="connsiteX9" fmla="*/ 7386918 w 9466730"/>
              <a:gd name="connsiteY9" fmla="*/ 717176 h 1912213"/>
              <a:gd name="connsiteX10" fmla="*/ 8704730 w 9466730"/>
              <a:gd name="connsiteY10" fmla="*/ 493059 h 1912213"/>
              <a:gd name="connsiteX11" fmla="*/ 9466730 w 9466730"/>
              <a:gd name="connsiteY11" fmla="*/ 358588 h 1912213"/>
              <a:gd name="connsiteX0" fmla="*/ 0 w 9466730"/>
              <a:gd name="connsiteY0" fmla="*/ 0 h 1939764"/>
              <a:gd name="connsiteX1" fmla="*/ 833718 w 9466730"/>
              <a:gd name="connsiteY1" fmla="*/ 762000 h 1939764"/>
              <a:gd name="connsiteX2" fmla="*/ 1237129 w 9466730"/>
              <a:gd name="connsiteY2" fmla="*/ 1111623 h 1939764"/>
              <a:gd name="connsiteX3" fmla="*/ 1757082 w 9466730"/>
              <a:gd name="connsiteY3" fmla="*/ 1470211 h 1939764"/>
              <a:gd name="connsiteX4" fmla="*/ 2348754 w 9466730"/>
              <a:gd name="connsiteY4" fmla="*/ 1721223 h 1939764"/>
              <a:gd name="connsiteX5" fmla="*/ 2967318 w 9466730"/>
              <a:gd name="connsiteY5" fmla="*/ 1909483 h 1939764"/>
              <a:gd name="connsiteX6" fmla="*/ 4087905 w 9466730"/>
              <a:gd name="connsiteY6" fmla="*/ 1873624 h 1939764"/>
              <a:gd name="connsiteX7" fmla="*/ 4885765 w 9466730"/>
              <a:gd name="connsiteY7" fmla="*/ 1290917 h 1939764"/>
              <a:gd name="connsiteX8" fmla="*/ 6113930 w 9466730"/>
              <a:gd name="connsiteY8" fmla="*/ 1021976 h 1939764"/>
              <a:gd name="connsiteX9" fmla="*/ 7386918 w 9466730"/>
              <a:gd name="connsiteY9" fmla="*/ 717176 h 1939764"/>
              <a:gd name="connsiteX10" fmla="*/ 8704730 w 9466730"/>
              <a:gd name="connsiteY10" fmla="*/ 493059 h 1939764"/>
              <a:gd name="connsiteX11" fmla="*/ 9466730 w 9466730"/>
              <a:gd name="connsiteY11" fmla="*/ 358588 h 1939764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6113930 w 9466730"/>
              <a:gd name="connsiteY8" fmla="*/ 1021976 h 1921772"/>
              <a:gd name="connsiteX9" fmla="*/ 7386918 w 9466730"/>
              <a:gd name="connsiteY9" fmla="*/ 717176 h 1921772"/>
              <a:gd name="connsiteX10" fmla="*/ 8704730 w 9466730"/>
              <a:gd name="connsiteY10" fmla="*/ 493059 h 1921772"/>
              <a:gd name="connsiteX11" fmla="*/ 9466730 w 9466730"/>
              <a:gd name="connsiteY11" fmla="*/ 358588 h 1921772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7270377 w 9466730"/>
              <a:gd name="connsiteY8" fmla="*/ 1299881 h 1921772"/>
              <a:gd name="connsiteX9" fmla="*/ 7386918 w 9466730"/>
              <a:gd name="connsiteY9" fmla="*/ 717176 h 1921772"/>
              <a:gd name="connsiteX10" fmla="*/ 8704730 w 9466730"/>
              <a:gd name="connsiteY10" fmla="*/ 493059 h 1921772"/>
              <a:gd name="connsiteX11" fmla="*/ 9466730 w 9466730"/>
              <a:gd name="connsiteY11" fmla="*/ 358588 h 1921772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7270377 w 9466730"/>
              <a:gd name="connsiteY8" fmla="*/ 1299881 h 1921772"/>
              <a:gd name="connsiteX9" fmla="*/ 8704730 w 9466730"/>
              <a:gd name="connsiteY9" fmla="*/ 493059 h 1921772"/>
              <a:gd name="connsiteX10" fmla="*/ 9466730 w 9466730"/>
              <a:gd name="connsiteY10" fmla="*/ 358588 h 1921772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299881 h 1921109"/>
              <a:gd name="connsiteX9" fmla="*/ 8704730 w 9466730"/>
              <a:gd name="connsiteY9" fmla="*/ 493059 h 1921109"/>
              <a:gd name="connsiteX10" fmla="*/ 9466730 w 9466730"/>
              <a:gd name="connsiteY10" fmla="*/ 358588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147481 h 1921109"/>
              <a:gd name="connsiteX9" fmla="*/ 8704730 w 9466730"/>
              <a:gd name="connsiteY9" fmla="*/ 493059 h 1921109"/>
              <a:gd name="connsiteX10" fmla="*/ 9466730 w 9466730"/>
              <a:gd name="connsiteY10" fmla="*/ 358588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147481 h 1921109"/>
              <a:gd name="connsiteX9" fmla="*/ 8821271 w 9466730"/>
              <a:gd name="connsiteY9" fmla="*/ 591671 h 1921109"/>
              <a:gd name="connsiteX10" fmla="*/ 9466730 w 9466730"/>
              <a:gd name="connsiteY10" fmla="*/ 358588 h 1921109"/>
              <a:gd name="connsiteX0" fmla="*/ 0 w 9475695"/>
              <a:gd name="connsiteY0" fmla="*/ 0 h 2270732"/>
              <a:gd name="connsiteX1" fmla="*/ 842683 w 9475695"/>
              <a:gd name="connsiteY1" fmla="*/ 1111623 h 2270732"/>
              <a:gd name="connsiteX2" fmla="*/ 1246094 w 9475695"/>
              <a:gd name="connsiteY2" fmla="*/ 1461246 h 2270732"/>
              <a:gd name="connsiteX3" fmla="*/ 1766047 w 9475695"/>
              <a:gd name="connsiteY3" fmla="*/ 1819834 h 2270732"/>
              <a:gd name="connsiteX4" fmla="*/ 2277036 w 9475695"/>
              <a:gd name="connsiteY4" fmla="*/ 2079810 h 2270732"/>
              <a:gd name="connsiteX5" fmla="*/ 2976283 w 9475695"/>
              <a:gd name="connsiteY5" fmla="*/ 2259106 h 2270732"/>
              <a:gd name="connsiteX6" fmla="*/ 4096870 w 9475695"/>
              <a:gd name="connsiteY6" fmla="*/ 2223247 h 2270732"/>
              <a:gd name="connsiteX7" fmla="*/ 5585012 w 9475695"/>
              <a:gd name="connsiteY7" fmla="*/ 1981199 h 2270732"/>
              <a:gd name="connsiteX8" fmla="*/ 7279342 w 9475695"/>
              <a:gd name="connsiteY8" fmla="*/ 1497104 h 2270732"/>
              <a:gd name="connsiteX9" fmla="*/ 8830236 w 9475695"/>
              <a:gd name="connsiteY9" fmla="*/ 941294 h 2270732"/>
              <a:gd name="connsiteX10" fmla="*/ 9475695 w 9475695"/>
              <a:gd name="connsiteY10" fmla="*/ 708211 h 2270732"/>
              <a:gd name="connsiteX0" fmla="*/ 0 w 9475695"/>
              <a:gd name="connsiteY0" fmla="*/ 0 h 2270732"/>
              <a:gd name="connsiteX1" fmla="*/ 887506 w 9475695"/>
              <a:gd name="connsiteY1" fmla="*/ 1488141 h 2270732"/>
              <a:gd name="connsiteX2" fmla="*/ 1246094 w 9475695"/>
              <a:gd name="connsiteY2" fmla="*/ 1461246 h 2270732"/>
              <a:gd name="connsiteX3" fmla="*/ 1766047 w 9475695"/>
              <a:gd name="connsiteY3" fmla="*/ 1819834 h 2270732"/>
              <a:gd name="connsiteX4" fmla="*/ 2277036 w 9475695"/>
              <a:gd name="connsiteY4" fmla="*/ 2079810 h 2270732"/>
              <a:gd name="connsiteX5" fmla="*/ 2976283 w 9475695"/>
              <a:gd name="connsiteY5" fmla="*/ 2259106 h 2270732"/>
              <a:gd name="connsiteX6" fmla="*/ 4096870 w 9475695"/>
              <a:gd name="connsiteY6" fmla="*/ 2223247 h 2270732"/>
              <a:gd name="connsiteX7" fmla="*/ 5585012 w 9475695"/>
              <a:gd name="connsiteY7" fmla="*/ 1981199 h 2270732"/>
              <a:gd name="connsiteX8" fmla="*/ 7279342 w 9475695"/>
              <a:gd name="connsiteY8" fmla="*/ 1497104 h 2270732"/>
              <a:gd name="connsiteX9" fmla="*/ 8830236 w 9475695"/>
              <a:gd name="connsiteY9" fmla="*/ 941294 h 2270732"/>
              <a:gd name="connsiteX10" fmla="*/ 9475695 w 9475695"/>
              <a:gd name="connsiteY10" fmla="*/ 708211 h 2270732"/>
              <a:gd name="connsiteX0" fmla="*/ 0 w 9475695"/>
              <a:gd name="connsiteY0" fmla="*/ 0 h 2290367"/>
              <a:gd name="connsiteX1" fmla="*/ 887506 w 9475695"/>
              <a:gd name="connsiteY1" fmla="*/ 1488141 h 2290367"/>
              <a:gd name="connsiteX2" fmla="*/ 1550894 w 9475695"/>
              <a:gd name="connsiteY2" fmla="*/ 2285999 h 2290367"/>
              <a:gd name="connsiteX3" fmla="*/ 1766047 w 9475695"/>
              <a:gd name="connsiteY3" fmla="*/ 1819834 h 2290367"/>
              <a:gd name="connsiteX4" fmla="*/ 2277036 w 9475695"/>
              <a:gd name="connsiteY4" fmla="*/ 2079810 h 2290367"/>
              <a:gd name="connsiteX5" fmla="*/ 2976283 w 9475695"/>
              <a:gd name="connsiteY5" fmla="*/ 2259106 h 2290367"/>
              <a:gd name="connsiteX6" fmla="*/ 4096870 w 9475695"/>
              <a:gd name="connsiteY6" fmla="*/ 2223247 h 2290367"/>
              <a:gd name="connsiteX7" fmla="*/ 5585012 w 9475695"/>
              <a:gd name="connsiteY7" fmla="*/ 1981199 h 2290367"/>
              <a:gd name="connsiteX8" fmla="*/ 7279342 w 9475695"/>
              <a:gd name="connsiteY8" fmla="*/ 1497104 h 2290367"/>
              <a:gd name="connsiteX9" fmla="*/ 8830236 w 9475695"/>
              <a:gd name="connsiteY9" fmla="*/ 941294 h 2290367"/>
              <a:gd name="connsiteX10" fmla="*/ 9475695 w 9475695"/>
              <a:gd name="connsiteY10" fmla="*/ 708211 h 2290367"/>
              <a:gd name="connsiteX0" fmla="*/ 0 w 9475695"/>
              <a:gd name="connsiteY0" fmla="*/ 0 h 2692750"/>
              <a:gd name="connsiteX1" fmla="*/ 887506 w 9475695"/>
              <a:gd name="connsiteY1" fmla="*/ 1488141 h 2692750"/>
              <a:gd name="connsiteX2" fmla="*/ 1550894 w 9475695"/>
              <a:gd name="connsiteY2" fmla="*/ 2285999 h 2692750"/>
              <a:gd name="connsiteX3" fmla="*/ 2312894 w 9475695"/>
              <a:gd name="connsiteY3" fmla="*/ 2689411 h 2692750"/>
              <a:gd name="connsiteX4" fmla="*/ 2277036 w 9475695"/>
              <a:gd name="connsiteY4" fmla="*/ 2079810 h 2692750"/>
              <a:gd name="connsiteX5" fmla="*/ 2976283 w 9475695"/>
              <a:gd name="connsiteY5" fmla="*/ 2259106 h 2692750"/>
              <a:gd name="connsiteX6" fmla="*/ 4096870 w 9475695"/>
              <a:gd name="connsiteY6" fmla="*/ 2223247 h 2692750"/>
              <a:gd name="connsiteX7" fmla="*/ 5585012 w 9475695"/>
              <a:gd name="connsiteY7" fmla="*/ 1981199 h 2692750"/>
              <a:gd name="connsiteX8" fmla="*/ 7279342 w 9475695"/>
              <a:gd name="connsiteY8" fmla="*/ 1497104 h 2692750"/>
              <a:gd name="connsiteX9" fmla="*/ 8830236 w 9475695"/>
              <a:gd name="connsiteY9" fmla="*/ 941294 h 2692750"/>
              <a:gd name="connsiteX10" fmla="*/ 9475695 w 9475695"/>
              <a:gd name="connsiteY10" fmla="*/ 708211 h 2692750"/>
              <a:gd name="connsiteX0" fmla="*/ 0 w 9475695"/>
              <a:gd name="connsiteY0" fmla="*/ 0 h 2814679"/>
              <a:gd name="connsiteX1" fmla="*/ 887506 w 9475695"/>
              <a:gd name="connsiteY1" fmla="*/ 1488141 h 2814679"/>
              <a:gd name="connsiteX2" fmla="*/ 1550894 w 9475695"/>
              <a:gd name="connsiteY2" fmla="*/ 2285999 h 2814679"/>
              <a:gd name="connsiteX3" fmla="*/ 2312894 w 9475695"/>
              <a:gd name="connsiteY3" fmla="*/ 2689411 h 2814679"/>
              <a:gd name="connsiteX4" fmla="*/ 3352801 w 9475695"/>
              <a:gd name="connsiteY4" fmla="*/ 2788022 h 2814679"/>
              <a:gd name="connsiteX5" fmla="*/ 2976283 w 9475695"/>
              <a:gd name="connsiteY5" fmla="*/ 2259106 h 2814679"/>
              <a:gd name="connsiteX6" fmla="*/ 4096870 w 9475695"/>
              <a:gd name="connsiteY6" fmla="*/ 2223247 h 2814679"/>
              <a:gd name="connsiteX7" fmla="*/ 5585012 w 9475695"/>
              <a:gd name="connsiteY7" fmla="*/ 1981199 h 2814679"/>
              <a:gd name="connsiteX8" fmla="*/ 7279342 w 9475695"/>
              <a:gd name="connsiteY8" fmla="*/ 1497104 h 2814679"/>
              <a:gd name="connsiteX9" fmla="*/ 8830236 w 9475695"/>
              <a:gd name="connsiteY9" fmla="*/ 941294 h 2814679"/>
              <a:gd name="connsiteX10" fmla="*/ 9475695 w 9475695"/>
              <a:gd name="connsiteY10" fmla="*/ 708211 h 2814679"/>
              <a:gd name="connsiteX0" fmla="*/ 0 w 9475695"/>
              <a:gd name="connsiteY0" fmla="*/ 0 h 2804289"/>
              <a:gd name="connsiteX1" fmla="*/ 887506 w 9475695"/>
              <a:gd name="connsiteY1" fmla="*/ 1488141 h 2804289"/>
              <a:gd name="connsiteX2" fmla="*/ 1550894 w 9475695"/>
              <a:gd name="connsiteY2" fmla="*/ 2285999 h 2804289"/>
              <a:gd name="connsiteX3" fmla="*/ 2312894 w 9475695"/>
              <a:gd name="connsiteY3" fmla="*/ 2689411 h 2804289"/>
              <a:gd name="connsiteX4" fmla="*/ 3352801 w 9475695"/>
              <a:gd name="connsiteY4" fmla="*/ 2788022 h 2804289"/>
              <a:gd name="connsiteX5" fmla="*/ 4114801 w 9475695"/>
              <a:gd name="connsiteY5" fmla="*/ 2743200 h 2804289"/>
              <a:gd name="connsiteX6" fmla="*/ 4096870 w 9475695"/>
              <a:gd name="connsiteY6" fmla="*/ 2223247 h 2804289"/>
              <a:gd name="connsiteX7" fmla="*/ 5585012 w 9475695"/>
              <a:gd name="connsiteY7" fmla="*/ 1981199 h 2804289"/>
              <a:gd name="connsiteX8" fmla="*/ 7279342 w 9475695"/>
              <a:gd name="connsiteY8" fmla="*/ 1497104 h 2804289"/>
              <a:gd name="connsiteX9" fmla="*/ 8830236 w 9475695"/>
              <a:gd name="connsiteY9" fmla="*/ 941294 h 2804289"/>
              <a:gd name="connsiteX10" fmla="*/ 9475695 w 9475695"/>
              <a:gd name="connsiteY10" fmla="*/ 708211 h 2804289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5585012 w 9475695"/>
              <a:gd name="connsiteY7" fmla="*/ 1981199 h 2791146"/>
              <a:gd name="connsiteX8" fmla="*/ 7279342 w 9475695"/>
              <a:gd name="connsiteY8" fmla="*/ 1497104 h 2791146"/>
              <a:gd name="connsiteX9" fmla="*/ 8830236 w 9475695"/>
              <a:gd name="connsiteY9" fmla="*/ 941294 h 2791146"/>
              <a:gd name="connsiteX10" fmla="*/ 9475695 w 9475695"/>
              <a:gd name="connsiteY10" fmla="*/ 708211 h 2791146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5585012 w 9475695"/>
              <a:gd name="connsiteY7" fmla="*/ 1981199 h 2791146"/>
              <a:gd name="connsiteX8" fmla="*/ 7279342 w 9475695"/>
              <a:gd name="connsiteY8" fmla="*/ 1497104 h 2791146"/>
              <a:gd name="connsiteX9" fmla="*/ 8830236 w 9475695"/>
              <a:gd name="connsiteY9" fmla="*/ 941294 h 2791146"/>
              <a:gd name="connsiteX10" fmla="*/ 9475695 w 9475695"/>
              <a:gd name="connsiteY10" fmla="*/ 708211 h 2791146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6355976 w 9475695"/>
              <a:gd name="connsiteY7" fmla="*/ 2259105 h 2791146"/>
              <a:gd name="connsiteX8" fmla="*/ 7279342 w 9475695"/>
              <a:gd name="connsiteY8" fmla="*/ 1497104 h 2791146"/>
              <a:gd name="connsiteX9" fmla="*/ 8830236 w 9475695"/>
              <a:gd name="connsiteY9" fmla="*/ 941294 h 2791146"/>
              <a:gd name="connsiteX10" fmla="*/ 9475695 w 9475695"/>
              <a:gd name="connsiteY10" fmla="*/ 708211 h 2791146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6355976 w 9475695"/>
              <a:gd name="connsiteY7" fmla="*/ 2259105 h 2791146"/>
              <a:gd name="connsiteX8" fmla="*/ 7655860 w 9475695"/>
              <a:gd name="connsiteY8" fmla="*/ 1792940 h 2791146"/>
              <a:gd name="connsiteX9" fmla="*/ 8830236 w 9475695"/>
              <a:gd name="connsiteY9" fmla="*/ 941294 h 2791146"/>
              <a:gd name="connsiteX10" fmla="*/ 9475695 w 9475695"/>
              <a:gd name="connsiteY10" fmla="*/ 708211 h 2791146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6355976 w 9475695"/>
              <a:gd name="connsiteY7" fmla="*/ 2259105 h 2791146"/>
              <a:gd name="connsiteX8" fmla="*/ 7655860 w 9475695"/>
              <a:gd name="connsiteY8" fmla="*/ 1792940 h 2791146"/>
              <a:gd name="connsiteX9" fmla="*/ 9054353 w 9475695"/>
              <a:gd name="connsiteY9" fmla="*/ 1497105 h 2791146"/>
              <a:gd name="connsiteX10" fmla="*/ 9475695 w 9475695"/>
              <a:gd name="connsiteY10" fmla="*/ 708211 h 2791146"/>
              <a:gd name="connsiteX0" fmla="*/ 0 w 9475695"/>
              <a:gd name="connsiteY0" fmla="*/ 0 h 2791146"/>
              <a:gd name="connsiteX1" fmla="*/ 887506 w 9475695"/>
              <a:gd name="connsiteY1" fmla="*/ 1488141 h 2791146"/>
              <a:gd name="connsiteX2" fmla="*/ 1550894 w 9475695"/>
              <a:gd name="connsiteY2" fmla="*/ 2285999 h 2791146"/>
              <a:gd name="connsiteX3" fmla="*/ 2312894 w 9475695"/>
              <a:gd name="connsiteY3" fmla="*/ 2689411 h 2791146"/>
              <a:gd name="connsiteX4" fmla="*/ 3352801 w 9475695"/>
              <a:gd name="connsiteY4" fmla="*/ 2788022 h 2791146"/>
              <a:gd name="connsiteX5" fmla="*/ 4114801 w 9475695"/>
              <a:gd name="connsiteY5" fmla="*/ 2743200 h 2791146"/>
              <a:gd name="connsiteX6" fmla="*/ 5316070 w 9475695"/>
              <a:gd name="connsiteY6" fmla="*/ 2519082 h 2791146"/>
              <a:gd name="connsiteX7" fmla="*/ 6355976 w 9475695"/>
              <a:gd name="connsiteY7" fmla="*/ 2259105 h 2791146"/>
              <a:gd name="connsiteX8" fmla="*/ 7709648 w 9475695"/>
              <a:gd name="connsiteY8" fmla="*/ 1909481 h 2791146"/>
              <a:gd name="connsiteX9" fmla="*/ 9054353 w 9475695"/>
              <a:gd name="connsiteY9" fmla="*/ 1497105 h 2791146"/>
              <a:gd name="connsiteX10" fmla="*/ 9475695 w 9475695"/>
              <a:gd name="connsiteY10" fmla="*/ 708211 h 2791146"/>
              <a:gd name="connsiteX0" fmla="*/ 0 w 9466730"/>
              <a:gd name="connsiteY0" fmla="*/ 0 h 2782182"/>
              <a:gd name="connsiteX1" fmla="*/ 878541 w 9466730"/>
              <a:gd name="connsiteY1" fmla="*/ 1479177 h 2782182"/>
              <a:gd name="connsiteX2" fmla="*/ 1541929 w 9466730"/>
              <a:gd name="connsiteY2" fmla="*/ 2277035 h 2782182"/>
              <a:gd name="connsiteX3" fmla="*/ 2303929 w 9466730"/>
              <a:gd name="connsiteY3" fmla="*/ 2680447 h 2782182"/>
              <a:gd name="connsiteX4" fmla="*/ 3343836 w 9466730"/>
              <a:gd name="connsiteY4" fmla="*/ 2779058 h 2782182"/>
              <a:gd name="connsiteX5" fmla="*/ 4105836 w 9466730"/>
              <a:gd name="connsiteY5" fmla="*/ 2734236 h 2782182"/>
              <a:gd name="connsiteX6" fmla="*/ 5307105 w 9466730"/>
              <a:gd name="connsiteY6" fmla="*/ 2510118 h 2782182"/>
              <a:gd name="connsiteX7" fmla="*/ 6347011 w 9466730"/>
              <a:gd name="connsiteY7" fmla="*/ 2250141 h 2782182"/>
              <a:gd name="connsiteX8" fmla="*/ 7700683 w 9466730"/>
              <a:gd name="connsiteY8" fmla="*/ 1900517 h 2782182"/>
              <a:gd name="connsiteX9" fmla="*/ 9045388 w 9466730"/>
              <a:gd name="connsiteY9" fmla="*/ 1488141 h 2782182"/>
              <a:gd name="connsiteX10" fmla="*/ 9466730 w 9466730"/>
              <a:gd name="connsiteY10" fmla="*/ 699247 h 2782182"/>
              <a:gd name="connsiteX0" fmla="*/ 0 w 9466730"/>
              <a:gd name="connsiteY0" fmla="*/ 0 h 2782182"/>
              <a:gd name="connsiteX1" fmla="*/ 878541 w 9466730"/>
              <a:gd name="connsiteY1" fmla="*/ 1479177 h 2782182"/>
              <a:gd name="connsiteX2" fmla="*/ 1541929 w 9466730"/>
              <a:gd name="connsiteY2" fmla="*/ 2277035 h 2782182"/>
              <a:gd name="connsiteX3" fmla="*/ 2303929 w 9466730"/>
              <a:gd name="connsiteY3" fmla="*/ 2680447 h 2782182"/>
              <a:gd name="connsiteX4" fmla="*/ 3343836 w 9466730"/>
              <a:gd name="connsiteY4" fmla="*/ 2779058 h 2782182"/>
              <a:gd name="connsiteX5" fmla="*/ 4105836 w 9466730"/>
              <a:gd name="connsiteY5" fmla="*/ 2734236 h 2782182"/>
              <a:gd name="connsiteX6" fmla="*/ 5307105 w 9466730"/>
              <a:gd name="connsiteY6" fmla="*/ 2510118 h 2782182"/>
              <a:gd name="connsiteX7" fmla="*/ 6347011 w 9466730"/>
              <a:gd name="connsiteY7" fmla="*/ 2250141 h 2782182"/>
              <a:gd name="connsiteX8" fmla="*/ 7700683 w 9466730"/>
              <a:gd name="connsiteY8" fmla="*/ 1900517 h 2782182"/>
              <a:gd name="connsiteX9" fmla="*/ 9045388 w 9466730"/>
              <a:gd name="connsiteY9" fmla="*/ 1488141 h 2782182"/>
              <a:gd name="connsiteX10" fmla="*/ 9466730 w 9466730"/>
              <a:gd name="connsiteY10" fmla="*/ 699247 h 2782182"/>
              <a:gd name="connsiteX0" fmla="*/ 0 w 9466730"/>
              <a:gd name="connsiteY0" fmla="*/ 0 h 2782182"/>
              <a:gd name="connsiteX1" fmla="*/ 860612 w 9466730"/>
              <a:gd name="connsiteY1" fmla="*/ 1685366 h 2782182"/>
              <a:gd name="connsiteX2" fmla="*/ 1541929 w 9466730"/>
              <a:gd name="connsiteY2" fmla="*/ 2277035 h 2782182"/>
              <a:gd name="connsiteX3" fmla="*/ 2303929 w 9466730"/>
              <a:gd name="connsiteY3" fmla="*/ 2680447 h 2782182"/>
              <a:gd name="connsiteX4" fmla="*/ 3343836 w 9466730"/>
              <a:gd name="connsiteY4" fmla="*/ 2779058 h 2782182"/>
              <a:gd name="connsiteX5" fmla="*/ 4105836 w 9466730"/>
              <a:gd name="connsiteY5" fmla="*/ 2734236 h 2782182"/>
              <a:gd name="connsiteX6" fmla="*/ 5307105 w 9466730"/>
              <a:gd name="connsiteY6" fmla="*/ 2510118 h 2782182"/>
              <a:gd name="connsiteX7" fmla="*/ 6347011 w 9466730"/>
              <a:gd name="connsiteY7" fmla="*/ 2250141 h 2782182"/>
              <a:gd name="connsiteX8" fmla="*/ 7700683 w 9466730"/>
              <a:gd name="connsiteY8" fmla="*/ 1900517 h 2782182"/>
              <a:gd name="connsiteX9" fmla="*/ 9045388 w 9466730"/>
              <a:gd name="connsiteY9" fmla="*/ 1488141 h 2782182"/>
              <a:gd name="connsiteX10" fmla="*/ 9466730 w 9466730"/>
              <a:gd name="connsiteY10" fmla="*/ 699247 h 2782182"/>
              <a:gd name="connsiteX0" fmla="*/ 0 w 9466730"/>
              <a:gd name="connsiteY0" fmla="*/ 0 h 2782182"/>
              <a:gd name="connsiteX1" fmla="*/ 860612 w 9466730"/>
              <a:gd name="connsiteY1" fmla="*/ 1685366 h 2782182"/>
              <a:gd name="connsiteX2" fmla="*/ 1613647 w 9466730"/>
              <a:gd name="connsiteY2" fmla="*/ 2599764 h 2782182"/>
              <a:gd name="connsiteX3" fmla="*/ 2303929 w 9466730"/>
              <a:gd name="connsiteY3" fmla="*/ 2680447 h 2782182"/>
              <a:gd name="connsiteX4" fmla="*/ 3343836 w 9466730"/>
              <a:gd name="connsiteY4" fmla="*/ 2779058 h 2782182"/>
              <a:gd name="connsiteX5" fmla="*/ 4105836 w 9466730"/>
              <a:gd name="connsiteY5" fmla="*/ 2734236 h 2782182"/>
              <a:gd name="connsiteX6" fmla="*/ 5307105 w 9466730"/>
              <a:gd name="connsiteY6" fmla="*/ 2510118 h 2782182"/>
              <a:gd name="connsiteX7" fmla="*/ 6347011 w 9466730"/>
              <a:gd name="connsiteY7" fmla="*/ 2250141 h 2782182"/>
              <a:gd name="connsiteX8" fmla="*/ 7700683 w 9466730"/>
              <a:gd name="connsiteY8" fmla="*/ 1900517 h 2782182"/>
              <a:gd name="connsiteX9" fmla="*/ 9045388 w 9466730"/>
              <a:gd name="connsiteY9" fmla="*/ 1488141 h 2782182"/>
              <a:gd name="connsiteX10" fmla="*/ 9466730 w 9466730"/>
              <a:gd name="connsiteY10" fmla="*/ 699247 h 2782182"/>
              <a:gd name="connsiteX0" fmla="*/ 0 w 9466730"/>
              <a:gd name="connsiteY0" fmla="*/ 0 h 2970660"/>
              <a:gd name="connsiteX1" fmla="*/ 860612 w 9466730"/>
              <a:gd name="connsiteY1" fmla="*/ 1685366 h 2970660"/>
              <a:gd name="connsiteX2" fmla="*/ 1613647 w 9466730"/>
              <a:gd name="connsiteY2" fmla="*/ 2599764 h 2970660"/>
              <a:gd name="connsiteX3" fmla="*/ 2375646 w 9466730"/>
              <a:gd name="connsiteY3" fmla="*/ 2967318 h 2970660"/>
              <a:gd name="connsiteX4" fmla="*/ 3343836 w 9466730"/>
              <a:gd name="connsiteY4" fmla="*/ 2779058 h 2970660"/>
              <a:gd name="connsiteX5" fmla="*/ 4105836 w 9466730"/>
              <a:gd name="connsiteY5" fmla="*/ 2734236 h 2970660"/>
              <a:gd name="connsiteX6" fmla="*/ 5307105 w 9466730"/>
              <a:gd name="connsiteY6" fmla="*/ 2510118 h 2970660"/>
              <a:gd name="connsiteX7" fmla="*/ 6347011 w 9466730"/>
              <a:gd name="connsiteY7" fmla="*/ 2250141 h 2970660"/>
              <a:gd name="connsiteX8" fmla="*/ 7700683 w 9466730"/>
              <a:gd name="connsiteY8" fmla="*/ 1900517 h 2970660"/>
              <a:gd name="connsiteX9" fmla="*/ 9045388 w 9466730"/>
              <a:gd name="connsiteY9" fmla="*/ 1488141 h 2970660"/>
              <a:gd name="connsiteX10" fmla="*/ 9466730 w 9466730"/>
              <a:gd name="connsiteY10" fmla="*/ 699247 h 2970660"/>
              <a:gd name="connsiteX0" fmla="*/ 0 w 9466730"/>
              <a:gd name="connsiteY0" fmla="*/ 0 h 3015042"/>
              <a:gd name="connsiteX1" fmla="*/ 860612 w 9466730"/>
              <a:gd name="connsiteY1" fmla="*/ 1685366 h 3015042"/>
              <a:gd name="connsiteX2" fmla="*/ 1613647 w 9466730"/>
              <a:gd name="connsiteY2" fmla="*/ 2599764 h 3015042"/>
              <a:gd name="connsiteX3" fmla="*/ 2375646 w 9466730"/>
              <a:gd name="connsiteY3" fmla="*/ 2967318 h 3015042"/>
              <a:gd name="connsiteX4" fmla="*/ 3612777 w 9466730"/>
              <a:gd name="connsiteY4" fmla="*/ 2985246 h 3015042"/>
              <a:gd name="connsiteX5" fmla="*/ 4105836 w 9466730"/>
              <a:gd name="connsiteY5" fmla="*/ 2734236 h 3015042"/>
              <a:gd name="connsiteX6" fmla="*/ 5307105 w 9466730"/>
              <a:gd name="connsiteY6" fmla="*/ 2510118 h 3015042"/>
              <a:gd name="connsiteX7" fmla="*/ 6347011 w 9466730"/>
              <a:gd name="connsiteY7" fmla="*/ 2250141 h 3015042"/>
              <a:gd name="connsiteX8" fmla="*/ 7700683 w 9466730"/>
              <a:gd name="connsiteY8" fmla="*/ 1900517 h 3015042"/>
              <a:gd name="connsiteX9" fmla="*/ 9045388 w 9466730"/>
              <a:gd name="connsiteY9" fmla="*/ 1488141 h 3015042"/>
              <a:gd name="connsiteX10" fmla="*/ 9466730 w 9466730"/>
              <a:gd name="connsiteY10" fmla="*/ 699247 h 3015042"/>
              <a:gd name="connsiteX0" fmla="*/ 0 w 9466730"/>
              <a:gd name="connsiteY0" fmla="*/ 0 h 3007219"/>
              <a:gd name="connsiteX1" fmla="*/ 860612 w 9466730"/>
              <a:gd name="connsiteY1" fmla="*/ 1685366 h 3007219"/>
              <a:gd name="connsiteX2" fmla="*/ 1613647 w 9466730"/>
              <a:gd name="connsiteY2" fmla="*/ 2599764 h 3007219"/>
              <a:gd name="connsiteX3" fmla="*/ 2375646 w 9466730"/>
              <a:gd name="connsiteY3" fmla="*/ 2967318 h 3007219"/>
              <a:gd name="connsiteX4" fmla="*/ 3612777 w 9466730"/>
              <a:gd name="connsiteY4" fmla="*/ 2985246 h 3007219"/>
              <a:gd name="connsiteX5" fmla="*/ 4303060 w 9466730"/>
              <a:gd name="connsiteY5" fmla="*/ 2859742 h 3007219"/>
              <a:gd name="connsiteX6" fmla="*/ 5307105 w 9466730"/>
              <a:gd name="connsiteY6" fmla="*/ 2510118 h 3007219"/>
              <a:gd name="connsiteX7" fmla="*/ 6347011 w 9466730"/>
              <a:gd name="connsiteY7" fmla="*/ 2250141 h 3007219"/>
              <a:gd name="connsiteX8" fmla="*/ 7700683 w 9466730"/>
              <a:gd name="connsiteY8" fmla="*/ 1900517 h 3007219"/>
              <a:gd name="connsiteX9" fmla="*/ 9045388 w 9466730"/>
              <a:gd name="connsiteY9" fmla="*/ 1488141 h 3007219"/>
              <a:gd name="connsiteX10" fmla="*/ 9466730 w 9466730"/>
              <a:gd name="connsiteY10" fmla="*/ 699247 h 3007219"/>
              <a:gd name="connsiteX0" fmla="*/ 0 w 9466730"/>
              <a:gd name="connsiteY0" fmla="*/ 0 h 3007219"/>
              <a:gd name="connsiteX1" fmla="*/ 860612 w 9466730"/>
              <a:gd name="connsiteY1" fmla="*/ 1685366 h 3007219"/>
              <a:gd name="connsiteX2" fmla="*/ 1613647 w 9466730"/>
              <a:gd name="connsiteY2" fmla="*/ 2599764 h 3007219"/>
              <a:gd name="connsiteX3" fmla="*/ 2375646 w 9466730"/>
              <a:gd name="connsiteY3" fmla="*/ 2967318 h 3007219"/>
              <a:gd name="connsiteX4" fmla="*/ 3612777 w 9466730"/>
              <a:gd name="connsiteY4" fmla="*/ 2985246 h 3007219"/>
              <a:gd name="connsiteX5" fmla="*/ 4303060 w 9466730"/>
              <a:gd name="connsiteY5" fmla="*/ 2859742 h 3007219"/>
              <a:gd name="connsiteX6" fmla="*/ 5450541 w 9466730"/>
              <a:gd name="connsiteY6" fmla="*/ 2572871 h 3007219"/>
              <a:gd name="connsiteX7" fmla="*/ 6347011 w 9466730"/>
              <a:gd name="connsiteY7" fmla="*/ 2250141 h 3007219"/>
              <a:gd name="connsiteX8" fmla="*/ 7700683 w 9466730"/>
              <a:gd name="connsiteY8" fmla="*/ 1900517 h 3007219"/>
              <a:gd name="connsiteX9" fmla="*/ 9045388 w 9466730"/>
              <a:gd name="connsiteY9" fmla="*/ 1488141 h 3007219"/>
              <a:gd name="connsiteX10" fmla="*/ 9466730 w 9466730"/>
              <a:gd name="connsiteY10" fmla="*/ 699247 h 3007219"/>
              <a:gd name="connsiteX0" fmla="*/ 0 w 9466730"/>
              <a:gd name="connsiteY0" fmla="*/ 0 h 3007219"/>
              <a:gd name="connsiteX1" fmla="*/ 860612 w 9466730"/>
              <a:gd name="connsiteY1" fmla="*/ 1685366 h 3007219"/>
              <a:gd name="connsiteX2" fmla="*/ 1613647 w 9466730"/>
              <a:gd name="connsiteY2" fmla="*/ 2599764 h 3007219"/>
              <a:gd name="connsiteX3" fmla="*/ 2375646 w 9466730"/>
              <a:gd name="connsiteY3" fmla="*/ 2967318 h 3007219"/>
              <a:gd name="connsiteX4" fmla="*/ 3612777 w 9466730"/>
              <a:gd name="connsiteY4" fmla="*/ 2985246 h 3007219"/>
              <a:gd name="connsiteX5" fmla="*/ 4303060 w 9466730"/>
              <a:gd name="connsiteY5" fmla="*/ 2859742 h 3007219"/>
              <a:gd name="connsiteX6" fmla="*/ 5450541 w 9466730"/>
              <a:gd name="connsiteY6" fmla="*/ 2572871 h 3007219"/>
              <a:gd name="connsiteX7" fmla="*/ 6777317 w 9466730"/>
              <a:gd name="connsiteY7" fmla="*/ 2178424 h 3007219"/>
              <a:gd name="connsiteX8" fmla="*/ 7700683 w 9466730"/>
              <a:gd name="connsiteY8" fmla="*/ 1900517 h 3007219"/>
              <a:gd name="connsiteX9" fmla="*/ 9045388 w 9466730"/>
              <a:gd name="connsiteY9" fmla="*/ 1488141 h 3007219"/>
              <a:gd name="connsiteX10" fmla="*/ 9466730 w 9466730"/>
              <a:gd name="connsiteY10" fmla="*/ 699247 h 3007219"/>
              <a:gd name="connsiteX0" fmla="*/ 0 w 9466730"/>
              <a:gd name="connsiteY0" fmla="*/ 0 h 3007219"/>
              <a:gd name="connsiteX1" fmla="*/ 860612 w 9466730"/>
              <a:gd name="connsiteY1" fmla="*/ 1685366 h 3007219"/>
              <a:gd name="connsiteX2" fmla="*/ 1613647 w 9466730"/>
              <a:gd name="connsiteY2" fmla="*/ 2599764 h 3007219"/>
              <a:gd name="connsiteX3" fmla="*/ 2375646 w 9466730"/>
              <a:gd name="connsiteY3" fmla="*/ 2967318 h 3007219"/>
              <a:gd name="connsiteX4" fmla="*/ 3612777 w 9466730"/>
              <a:gd name="connsiteY4" fmla="*/ 2985246 h 3007219"/>
              <a:gd name="connsiteX5" fmla="*/ 4303060 w 9466730"/>
              <a:gd name="connsiteY5" fmla="*/ 2859742 h 3007219"/>
              <a:gd name="connsiteX6" fmla="*/ 5450541 w 9466730"/>
              <a:gd name="connsiteY6" fmla="*/ 2572871 h 3007219"/>
              <a:gd name="connsiteX7" fmla="*/ 6777317 w 9466730"/>
              <a:gd name="connsiteY7" fmla="*/ 2178424 h 3007219"/>
              <a:gd name="connsiteX8" fmla="*/ 7817224 w 9466730"/>
              <a:gd name="connsiteY8" fmla="*/ 1945341 h 3007219"/>
              <a:gd name="connsiteX9" fmla="*/ 9045388 w 9466730"/>
              <a:gd name="connsiteY9" fmla="*/ 1488141 h 3007219"/>
              <a:gd name="connsiteX10" fmla="*/ 9466730 w 9466730"/>
              <a:gd name="connsiteY10" fmla="*/ 699247 h 3007219"/>
              <a:gd name="connsiteX0" fmla="*/ 0 w 9377082"/>
              <a:gd name="connsiteY0" fmla="*/ 0 h 3007219"/>
              <a:gd name="connsiteX1" fmla="*/ 860612 w 9377082"/>
              <a:gd name="connsiteY1" fmla="*/ 1685366 h 3007219"/>
              <a:gd name="connsiteX2" fmla="*/ 1613647 w 9377082"/>
              <a:gd name="connsiteY2" fmla="*/ 2599764 h 3007219"/>
              <a:gd name="connsiteX3" fmla="*/ 2375646 w 9377082"/>
              <a:gd name="connsiteY3" fmla="*/ 2967318 h 3007219"/>
              <a:gd name="connsiteX4" fmla="*/ 3612777 w 9377082"/>
              <a:gd name="connsiteY4" fmla="*/ 2985246 h 3007219"/>
              <a:gd name="connsiteX5" fmla="*/ 4303060 w 9377082"/>
              <a:gd name="connsiteY5" fmla="*/ 2859742 h 3007219"/>
              <a:gd name="connsiteX6" fmla="*/ 5450541 w 9377082"/>
              <a:gd name="connsiteY6" fmla="*/ 2572871 h 3007219"/>
              <a:gd name="connsiteX7" fmla="*/ 6777317 w 9377082"/>
              <a:gd name="connsiteY7" fmla="*/ 2178424 h 3007219"/>
              <a:gd name="connsiteX8" fmla="*/ 7817224 w 9377082"/>
              <a:gd name="connsiteY8" fmla="*/ 1945341 h 3007219"/>
              <a:gd name="connsiteX9" fmla="*/ 9045388 w 9377082"/>
              <a:gd name="connsiteY9" fmla="*/ 1488141 h 3007219"/>
              <a:gd name="connsiteX10" fmla="*/ 9377082 w 9377082"/>
              <a:gd name="connsiteY10" fmla="*/ 860612 h 3007219"/>
              <a:gd name="connsiteX0" fmla="*/ 0 w 9377082"/>
              <a:gd name="connsiteY0" fmla="*/ 0 h 3007219"/>
              <a:gd name="connsiteX1" fmla="*/ 860612 w 9377082"/>
              <a:gd name="connsiteY1" fmla="*/ 1685366 h 3007219"/>
              <a:gd name="connsiteX2" fmla="*/ 1613647 w 9377082"/>
              <a:gd name="connsiteY2" fmla="*/ 2599764 h 3007219"/>
              <a:gd name="connsiteX3" fmla="*/ 2375646 w 9377082"/>
              <a:gd name="connsiteY3" fmla="*/ 2967318 h 3007219"/>
              <a:gd name="connsiteX4" fmla="*/ 3612777 w 9377082"/>
              <a:gd name="connsiteY4" fmla="*/ 2985246 h 3007219"/>
              <a:gd name="connsiteX5" fmla="*/ 4303060 w 9377082"/>
              <a:gd name="connsiteY5" fmla="*/ 2859742 h 3007219"/>
              <a:gd name="connsiteX6" fmla="*/ 5450541 w 9377082"/>
              <a:gd name="connsiteY6" fmla="*/ 2572871 h 3007219"/>
              <a:gd name="connsiteX7" fmla="*/ 6884893 w 9377082"/>
              <a:gd name="connsiteY7" fmla="*/ 2026024 h 3007219"/>
              <a:gd name="connsiteX8" fmla="*/ 7817224 w 9377082"/>
              <a:gd name="connsiteY8" fmla="*/ 1945341 h 3007219"/>
              <a:gd name="connsiteX9" fmla="*/ 9045388 w 9377082"/>
              <a:gd name="connsiteY9" fmla="*/ 1488141 h 3007219"/>
              <a:gd name="connsiteX10" fmla="*/ 9377082 w 9377082"/>
              <a:gd name="connsiteY10" fmla="*/ 860612 h 3007219"/>
              <a:gd name="connsiteX0" fmla="*/ 0 w 9377082"/>
              <a:gd name="connsiteY0" fmla="*/ 0 h 3007219"/>
              <a:gd name="connsiteX1" fmla="*/ 860612 w 9377082"/>
              <a:gd name="connsiteY1" fmla="*/ 1685366 h 3007219"/>
              <a:gd name="connsiteX2" fmla="*/ 1613647 w 9377082"/>
              <a:gd name="connsiteY2" fmla="*/ 2599764 h 3007219"/>
              <a:gd name="connsiteX3" fmla="*/ 2375646 w 9377082"/>
              <a:gd name="connsiteY3" fmla="*/ 2967318 h 3007219"/>
              <a:gd name="connsiteX4" fmla="*/ 3612777 w 9377082"/>
              <a:gd name="connsiteY4" fmla="*/ 2985246 h 3007219"/>
              <a:gd name="connsiteX5" fmla="*/ 4303060 w 9377082"/>
              <a:gd name="connsiteY5" fmla="*/ 2859742 h 3007219"/>
              <a:gd name="connsiteX6" fmla="*/ 5450541 w 9377082"/>
              <a:gd name="connsiteY6" fmla="*/ 2572871 h 3007219"/>
              <a:gd name="connsiteX7" fmla="*/ 6884893 w 9377082"/>
              <a:gd name="connsiteY7" fmla="*/ 2026024 h 3007219"/>
              <a:gd name="connsiteX8" fmla="*/ 7915836 w 9377082"/>
              <a:gd name="connsiteY8" fmla="*/ 1613647 h 3007219"/>
              <a:gd name="connsiteX9" fmla="*/ 9045388 w 9377082"/>
              <a:gd name="connsiteY9" fmla="*/ 1488141 h 3007219"/>
              <a:gd name="connsiteX10" fmla="*/ 9377082 w 9377082"/>
              <a:gd name="connsiteY10" fmla="*/ 860612 h 3007219"/>
              <a:gd name="connsiteX0" fmla="*/ 0 w 9377082"/>
              <a:gd name="connsiteY0" fmla="*/ 0 h 3007219"/>
              <a:gd name="connsiteX1" fmla="*/ 860612 w 9377082"/>
              <a:gd name="connsiteY1" fmla="*/ 1685366 h 3007219"/>
              <a:gd name="connsiteX2" fmla="*/ 1613647 w 9377082"/>
              <a:gd name="connsiteY2" fmla="*/ 2599764 h 3007219"/>
              <a:gd name="connsiteX3" fmla="*/ 2375646 w 9377082"/>
              <a:gd name="connsiteY3" fmla="*/ 2967318 h 3007219"/>
              <a:gd name="connsiteX4" fmla="*/ 3612777 w 9377082"/>
              <a:gd name="connsiteY4" fmla="*/ 2985246 h 3007219"/>
              <a:gd name="connsiteX5" fmla="*/ 4303060 w 9377082"/>
              <a:gd name="connsiteY5" fmla="*/ 2859742 h 3007219"/>
              <a:gd name="connsiteX6" fmla="*/ 5450541 w 9377082"/>
              <a:gd name="connsiteY6" fmla="*/ 2572871 h 3007219"/>
              <a:gd name="connsiteX7" fmla="*/ 6884893 w 9377082"/>
              <a:gd name="connsiteY7" fmla="*/ 2026024 h 3007219"/>
              <a:gd name="connsiteX8" fmla="*/ 7915836 w 9377082"/>
              <a:gd name="connsiteY8" fmla="*/ 1613647 h 3007219"/>
              <a:gd name="connsiteX9" fmla="*/ 8892988 w 9377082"/>
              <a:gd name="connsiteY9" fmla="*/ 1021977 h 3007219"/>
              <a:gd name="connsiteX10" fmla="*/ 9377082 w 9377082"/>
              <a:gd name="connsiteY10" fmla="*/ 860612 h 3007219"/>
              <a:gd name="connsiteX0" fmla="*/ 0 w 9654988"/>
              <a:gd name="connsiteY0" fmla="*/ 0 h 3007219"/>
              <a:gd name="connsiteX1" fmla="*/ 860612 w 9654988"/>
              <a:gd name="connsiteY1" fmla="*/ 1685366 h 3007219"/>
              <a:gd name="connsiteX2" fmla="*/ 1613647 w 9654988"/>
              <a:gd name="connsiteY2" fmla="*/ 2599764 h 3007219"/>
              <a:gd name="connsiteX3" fmla="*/ 2375646 w 9654988"/>
              <a:gd name="connsiteY3" fmla="*/ 2967318 h 3007219"/>
              <a:gd name="connsiteX4" fmla="*/ 3612777 w 9654988"/>
              <a:gd name="connsiteY4" fmla="*/ 2985246 h 3007219"/>
              <a:gd name="connsiteX5" fmla="*/ 4303060 w 9654988"/>
              <a:gd name="connsiteY5" fmla="*/ 2859742 h 3007219"/>
              <a:gd name="connsiteX6" fmla="*/ 5450541 w 9654988"/>
              <a:gd name="connsiteY6" fmla="*/ 2572871 h 3007219"/>
              <a:gd name="connsiteX7" fmla="*/ 6884893 w 9654988"/>
              <a:gd name="connsiteY7" fmla="*/ 2026024 h 3007219"/>
              <a:gd name="connsiteX8" fmla="*/ 7915836 w 9654988"/>
              <a:gd name="connsiteY8" fmla="*/ 1613647 h 3007219"/>
              <a:gd name="connsiteX9" fmla="*/ 8892988 w 9654988"/>
              <a:gd name="connsiteY9" fmla="*/ 1021977 h 3007219"/>
              <a:gd name="connsiteX10" fmla="*/ 9654988 w 9654988"/>
              <a:gd name="connsiteY10" fmla="*/ 457200 h 3007219"/>
              <a:gd name="connsiteX0" fmla="*/ 0 w 9421906"/>
              <a:gd name="connsiteY0" fmla="*/ 0 h 3007219"/>
              <a:gd name="connsiteX1" fmla="*/ 860612 w 9421906"/>
              <a:gd name="connsiteY1" fmla="*/ 1685366 h 3007219"/>
              <a:gd name="connsiteX2" fmla="*/ 1613647 w 9421906"/>
              <a:gd name="connsiteY2" fmla="*/ 2599764 h 3007219"/>
              <a:gd name="connsiteX3" fmla="*/ 2375646 w 9421906"/>
              <a:gd name="connsiteY3" fmla="*/ 2967318 h 3007219"/>
              <a:gd name="connsiteX4" fmla="*/ 3612777 w 9421906"/>
              <a:gd name="connsiteY4" fmla="*/ 2985246 h 3007219"/>
              <a:gd name="connsiteX5" fmla="*/ 4303060 w 9421906"/>
              <a:gd name="connsiteY5" fmla="*/ 2859742 h 3007219"/>
              <a:gd name="connsiteX6" fmla="*/ 5450541 w 9421906"/>
              <a:gd name="connsiteY6" fmla="*/ 2572871 h 3007219"/>
              <a:gd name="connsiteX7" fmla="*/ 6884893 w 9421906"/>
              <a:gd name="connsiteY7" fmla="*/ 2026024 h 3007219"/>
              <a:gd name="connsiteX8" fmla="*/ 7915836 w 9421906"/>
              <a:gd name="connsiteY8" fmla="*/ 1613647 h 3007219"/>
              <a:gd name="connsiteX9" fmla="*/ 8892988 w 9421906"/>
              <a:gd name="connsiteY9" fmla="*/ 1021977 h 3007219"/>
              <a:gd name="connsiteX10" fmla="*/ 9421906 w 9421906"/>
              <a:gd name="connsiteY10" fmla="*/ 609600 h 3007219"/>
              <a:gd name="connsiteX0" fmla="*/ 0 w 9421906"/>
              <a:gd name="connsiteY0" fmla="*/ 0 h 3007219"/>
              <a:gd name="connsiteX1" fmla="*/ 860612 w 9421906"/>
              <a:gd name="connsiteY1" fmla="*/ 1685366 h 3007219"/>
              <a:gd name="connsiteX2" fmla="*/ 1613647 w 9421906"/>
              <a:gd name="connsiteY2" fmla="*/ 2599764 h 3007219"/>
              <a:gd name="connsiteX3" fmla="*/ 2375646 w 9421906"/>
              <a:gd name="connsiteY3" fmla="*/ 2967318 h 3007219"/>
              <a:gd name="connsiteX4" fmla="*/ 3612777 w 9421906"/>
              <a:gd name="connsiteY4" fmla="*/ 2985246 h 3007219"/>
              <a:gd name="connsiteX5" fmla="*/ 4303060 w 9421906"/>
              <a:gd name="connsiteY5" fmla="*/ 2859742 h 3007219"/>
              <a:gd name="connsiteX6" fmla="*/ 5450541 w 9421906"/>
              <a:gd name="connsiteY6" fmla="*/ 2572871 h 3007219"/>
              <a:gd name="connsiteX7" fmla="*/ 6884893 w 9421906"/>
              <a:gd name="connsiteY7" fmla="*/ 2026024 h 3007219"/>
              <a:gd name="connsiteX8" fmla="*/ 7915836 w 9421906"/>
              <a:gd name="connsiteY8" fmla="*/ 1613647 h 3007219"/>
              <a:gd name="connsiteX9" fmla="*/ 8892988 w 9421906"/>
              <a:gd name="connsiteY9" fmla="*/ 1021977 h 3007219"/>
              <a:gd name="connsiteX10" fmla="*/ 9421906 w 9421906"/>
              <a:gd name="connsiteY10" fmla="*/ 609600 h 3007219"/>
              <a:gd name="connsiteX0" fmla="*/ 0 w 9421906"/>
              <a:gd name="connsiteY0" fmla="*/ 0 h 3007219"/>
              <a:gd name="connsiteX1" fmla="*/ 860612 w 9421906"/>
              <a:gd name="connsiteY1" fmla="*/ 1685366 h 3007219"/>
              <a:gd name="connsiteX2" fmla="*/ 1613647 w 9421906"/>
              <a:gd name="connsiteY2" fmla="*/ 2599764 h 3007219"/>
              <a:gd name="connsiteX3" fmla="*/ 2375646 w 9421906"/>
              <a:gd name="connsiteY3" fmla="*/ 2967318 h 3007219"/>
              <a:gd name="connsiteX4" fmla="*/ 3612777 w 9421906"/>
              <a:gd name="connsiteY4" fmla="*/ 2985246 h 3007219"/>
              <a:gd name="connsiteX5" fmla="*/ 4303060 w 9421906"/>
              <a:gd name="connsiteY5" fmla="*/ 2859742 h 3007219"/>
              <a:gd name="connsiteX6" fmla="*/ 5450541 w 9421906"/>
              <a:gd name="connsiteY6" fmla="*/ 2572871 h 3007219"/>
              <a:gd name="connsiteX7" fmla="*/ 6813175 w 9421906"/>
              <a:gd name="connsiteY7" fmla="*/ 2142565 h 3007219"/>
              <a:gd name="connsiteX8" fmla="*/ 7915836 w 9421906"/>
              <a:gd name="connsiteY8" fmla="*/ 1613647 h 3007219"/>
              <a:gd name="connsiteX9" fmla="*/ 8892988 w 9421906"/>
              <a:gd name="connsiteY9" fmla="*/ 1021977 h 3007219"/>
              <a:gd name="connsiteX10" fmla="*/ 9421906 w 9421906"/>
              <a:gd name="connsiteY10" fmla="*/ 609600 h 3007219"/>
              <a:gd name="connsiteX0" fmla="*/ 0 w 9421906"/>
              <a:gd name="connsiteY0" fmla="*/ 0 h 3008279"/>
              <a:gd name="connsiteX1" fmla="*/ 860612 w 9421906"/>
              <a:gd name="connsiteY1" fmla="*/ 1685366 h 3008279"/>
              <a:gd name="connsiteX2" fmla="*/ 1613647 w 9421906"/>
              <a:gd name="connsiteY2" fmla="*/ 2599764 h 3008279"/>
              <a:gd name="connsiteX3" fmla="*/ 2375646 w 9421906"/>
              <a:gd name="connsiteY3" fmla="*/ 2967318 h 3008279"/>
              <a:gd name="connsiteX4" fmla="*/ 3612777 w 9421906"/>
              <a:gd name="connsiteY4" fmla="*/ 2985246 h 3008279"/>
              <a:gd name="connsiteX5" fmla="*/ 4563036 w 9421906"/>
              <a:gd name="connsiteY5" fmla="*/ 2841812 h 3008279"/>
              <a:gd name="connsiteX6" fmla="*/ 5450541 w 9421906"/>
              <a:gd name="connsiteY6" fmla="*/ 2572871 h 3008279"/>
              <a:gd name="connsiteX7" fmla="*/ 6813175 w 9421906"/>
              <a:gd name="connsiteY7" fmla="*/ 2142565 h 3008279"/>
              <a:gd name="connsiteX8" fmla="*/ 7915836 w 9421906"/>
              <a:gd name="connsiteY8" fmla="*/ 1613647 h 3008279"/>
              <a:gd name="connsiteX9" fmla="*/ 8892988 w 9421906"/>
              <a:gd name="connsiteY9" fmla="*/ 1021977 h 3008279"/>
              <a:gd name="connsiteX10" fmla="*/ 9421906 w 9421906"/>
              <a:gd name="connsiteY10" fmla="*/ 609600 h 3008279"/>
              <a:gd name="connsiteX0" fmla="*/ 0 w 9421906"/>
              <a:gd name="connsiteY0" fmla="*/ 0 h 3017354"/>
              <a:gd name="connsiteX1" fmla="*/ 860612 w 9421906"/>
              <a:gd name="connsiteY1" fmla="*/ 1685366 h 3017354"/>
              <a:gd name="connsiteX2" fmla="*/ 1407459 w 9421906"/>
              <a:gd name="connsiteY2" fmla="*/ 2465293 h 3017354"/>
              <a:gd name="connsiteX3" fmla="*/ 2375646 w 9421906"/>
              <a:gd name="connsiteY3" fmla="*/ 2967318 h 3017354"/>
              <a:gd name="connsiteX4" fmla="*/ 3612777 w 9421906"/>
              <a:gd name="connsiteY4" fmla="*/ 2985246 h 3017354"/>
              <a:gd name="connsiteX5" fmla="*/ 4563036 w 9421906"/>
              <a:gd name="connsiteY5" fmla="*/ 2841812 h 3017354"/>
              <a:gd name="connsiteX6" fmla="*/ 5450541 w 9421906"/>
              <a:gd name="connsiteY6" fmla="*/ 2572871 h 3017354"/>
              <a:gd name="connsiteX7" fmla="*/ 6813175 w 9421906"/>
              <a:gd name="connsiteY7" fmla="*/ 2142565 h 3017354"/>
              <a:gd name="connsiteX8" fmla="*/ 7915836 w 9421906"/>
              <a:gd name="connsiteY8" fmla="*/ 1613647 h 3017354"/>
              <a:gd name="connsiteX9" fmla="*/ 8892988 w 9421906"/>
              <a:gd name="connsiteY9" fmla="*/ 1021977 h 3017354"/>
              <a:gd name="connsiteX10" fmla="*/ 9421906 w 9421906"/>
              <a:gd name="connsiteY10" fmla="*/ 609600 h 3017354"/>
              <a:gd name="connsiteX0" fmla="*/ 0 w 9421906"/>
              <a:gd name="connsiteY0" fmla="*/ 0 h 3017354"/>
              <a:gd name="connsiteX1" fmla="*/ 860612 w 9421906"/>
              <a:gd name="connsiteY1" fmla="*/ 1685366 h 3017354"/>
              <a:gd name="connsiteX2" fmla="*/ 1407459 w 9421906"/>
              <a:gd name="connsiteY2" fmla="*/ 2465293 h 3017354"/>
              <a:gd name="connsiteX3" fmla="*/ 2375646 w 9421906"/>
              <a:gd name="connsiteY3" fmla="*/ 2967318 h 3017354"/>
              <a:gd name="connsiteX4" fmla="*/ 3612777 w 9421906"/>
              <a:gd name="connsiteY4" fmla="*/ 2985246 h 3017354"/>
              <a:gd name="connsiteX5" fmla="*/ 4563036 w 9421906"/>
              <a:gd name="connsiteY5" fmla="*/ 2841812 h 3017354"/>
              <a:gd name="connsiteX6" fmla="*/ 5450541 w 9421906"/>
              <a:gd name="connsiteY6" fmla="*/ 2572871 h 3017354"/>
              <a:gd name="connsiteX7" fmla="*/ 6813175 w 9421906"/>
              <a:gd name="connsiteY7" fmla="*/ 2142565 h 3017354"/>
              <a:gd name="connsiteX8" fmla="*/ 7883938 w 9421906"/>
              <a:gd name="connsiteY8" fmla="*/ 1379731 h 3017354"/>
              <a:gd name="connsiteX9" fmla="*/ 8892988 w 9421906"/>
              <a:gd name="connsiteY9" fmla="*/ 1021977 h 3017354"/>
              <a:gd name="connsiteX10" fmla="*/ 9421906 w 9421906"/>
              <a:gd name="connsiteY10" fmla="*/ 609600 h 3017354"/>
              <a:gd name="connsiteX0" fmla="*/ 0 w 9421906"/>
              <a:gd name="connsiteY0" fmla="*/ 0 h 3017354"/>
              <a:gd name="connsiteX1" fmla="*/ 860612 w 9421906"/>
              <a:gd name="connsiteY1" fmla="*/ 1685366 h 3017354"/>
              <a:gd name="connsiteX2" fmla="*/ 1407459 w 9421906"/>
              <a:gd name="connsiteY2" fmla="*/ 2465293 h 3017354"/>
              <a:gd name="connsiteX3" fmla="*/ 2375646 w 9421906"/>
              <a:gd name="connsiteY3" fmla="*/ 2967318 h 3017354"/>
              <a:gd name="connsiteX4" fmla="*/ 3612777 w 9421906"/>
              <a:gd name="connsiteY4" fmla="*/ 2985246 h 3017354"/>
              <a:gd name="connsiteX5" fmla="*/ 4563036 w 9421906"/>
              <a:gd name="connsiteY5" fmla="*/ 2841812 h 3017354"/>
              <a:gd name="connsiteX6" fmla="*/ 5450541 w 9421906"/>
              <a:gd name="connsiteY6" fmla="*/ 2572871 h 3017354"/>
              <a:gd name="connsiteX7" fmla="*/ 6813175 w 9421906"/>
              <a:gd name="connsiteY7" fmla="*/ 2142565 h 3017354"/>
              <a:gd name="connsiteX8" fmla="*/ 7883938 w 9421906"/>
              <a:gd name="connsiteY8" fmla="*/ 1379731 h 3017354"/>
              <a:gd name="connsiteX9" fmla="*/ 8892988 w 9421906"/>
              <a:gd name="connsiteY9" fmla="*/ 830591 h 3017354"/>
              <a:gd name="connsiteX10" fmla="*/ 9421906 w 9421906"/>
              <a:gd name="connsiteY10" fmla="*/ 609600 h 3017354"/>
              <a:gd name="connsiteX0" fmla="*/ 0 w 9613292"/>
              <a:gd name="connsiteY0" fmla="*/ 0 h 3017354"/>
              <a:gd name="connsiteX1" fmla="*/ 860612 w 9613292"/>
              <a:gd name="connsiteY1" fmla="*/ 1685366 h 3017354"/>
              <a:gd name="connsiteX2" fmla="*/ 1407459 w 9613292"/>
              <a:gd name="connsiteY2" fmla="*/ 2465293 h 3017354"/>
              <a:gd name="connsiteX3" fmla="*/ 2375646 w 9613292"/>
              <a:gd name="connsiteY3" fmla="*/ 2967318 h 3017354"/>
              <a:gd name="connsiteX4" fmla="*/ 3612777 w 9613292"/>
              <a:gd name="connsiteY4" fmla="*/ 2985246 h 3017354"/>
              <a:gd name="connsiteX5" fmla="*/ 4563036 w 9613292"/>
              <a:gd name="connsiteY5" fmla="*/ 2841812 h 3017354"/>
              <a:gd name="connsiteX6" fmla="*/ 5450541 w 9613292"/>
              <a:gd name="connsiteY6" fmla="*/ 2572871 h 3017354"/>
              <a:gd name="connsiteX7" fmla="*/ 6813175 w 9613292"/>
              <a:gd name="connsiteY7" fmla="*/ 2142565 h 3017354"/>
              <a:gd name="connsiteX8" fmla="*/ 7883938 w 9613292"/>
              <a:gd name="connsiteY8" fmla="*/ 1379731 h 3017354"/>
              <a:gd name="connsiteX9" fmla="*/ 8892988 w 9613292"/>
              <a:gd name="connsiteY9" fmla="*/ 830591 h 3017354"/>
              <a:gd name="connsiteX10" fmla="*/ 9613292 w 9613292"/>
              <a:gd name="connsiteY10" fmla="*/ 630865 h 3017354"/>
              <a:gd name="connsiteX0" fmla="*/ 0 w 9613292"/>
              <a:gd name="connsiteY0" fmla="*/ 0 h 3017354"/>
              <a:gd name="connsiteX1" fmla="*/ 860612 w 9613292"/>
              <a:gd name="connsiteY1" fmla="*/ 1685366 h 3017354"/>
              <a:gd name="connsiteX2" fmla="*/ 1407459 w 9613292"/>
              <a:gd name="connsiteY2" fmla="*/ 2465293 h 3017354"/>
              <a:gd name="connsiteX3" fmla="*/ 2375646 w 9613292"/>
              <a:gd name="connsiteY3" fmla="*/ 2967318 h 3017354"/>
              <a:gd name="connsiteX4" fmla="*/ 3612777 w 9613292"/>
              <a:gd name="connsiteY4" fmla="*/ 2985246 h 3017354"/>
              <a:gd name="connsiteX5" fmla="*/ 4563036 w 9613292"/>
              <a:gd name="connsiteY5" fmla="*/ 2841812 h 3017354"/>
              <a:gd name="connsiteX6" fmla="*/ 5450541 w 9613292"/>
              <a:gd name="connsiteY6" fmla="*/ 2572871 h 3017354"/>
              <a:gd name="connsiteX7" fmla="*/ 6813175 w 9613292"/>
              <a:gd name="connsiteY7" fmla="*/ 2142565 h 3017354"/>
              <a:gd name="connsiteX8" fmla="*/ 7915836 w 9613292"/>
              <a:gd name="connsiteY8" fmla="*/ 1422261 h 3017354"/>
              <a:gd name="connsiteX9" fmla="*/ 8892988 w 9613292"/>
              <a:gd name="connsiteY9" fmla="*/ 830591 h 3017354"/>
              <a:gd name="connsiteX10" fmla="*/ 9613292 w 9613292"/>
              <a:gd name="connsiteY10" fmla="*/ 630865 h 3017354"/>
              <a:gd name="connsiteX0" fmla="*/ 0 w 9613292"/>
              <a:gd name="connsiteY0" fmla="*/ 0 h 3017354"/>
              <a:gd name="connsiteX1" fmla="*/ 860612 w 9613292"/>
              <a:gd name="connsiteY1" fmla="*/ 1685366 h 3017354"/>
              <a:gd name="connsiteX2" fmla="*/ 1407459 w 9613292"/>
              <a:gd name="connsiteY2" fmla="*/ 2465293 h 3017354"/>
              <a:gd name="connsiteX3" fmla="*/ 2375646 w 9613292"/>
              <a:gd name="connsiteY3" fmla="*/ 2967318 h 3017354"/>
              <a:gd name="connsiteX4" fmla="*/ 3612777 w 9613292"/>
              <a:gd name="connsiteY4" fmla="*/ 2985246 h 3017354"/>
              <a:gd name="connsiteX5" fmla="*/ 4563036 w 9613292"/>
              <a:gd name="connsiteY5" fmla="*/ 2841812 h 3017354"/>
              <a:gd name="connsiteX6" fmla="*/ 5801415 w 9613292"/>
              <a:gd name="connsiteY6" fmla="*/ 2509076 h 3017354"/>
              <a:gd name="connsiteX7" fmla="*/ 6813175 w 9613292"/>
              <a:gd name="connsiteY7" fmla="*/ 2142565 h 3017354"/>
              <a:gd name="connsiteX8" fmla="*/ 7915836 w 9613292"/>
              <a:gd name="connsiteY8" fmla="*/ 1422261 h 3017354"/>
              <a:gd name="connsiteX9" fmla="*/ 8892988 w 9613292"/>
              <a:gd name="connsiteY9" fmla="*/ 830591 h 3017354"/>
              <a:gd name="connsiteX10" fmla="*/ 9613292 w 9613292"/>
              <a:gd name="connsiteY10" fmla="*/ 630865 h 3017354"/>
              <a:gd name="connsiteX0" fmla="*/ 0 w 9613292"/>
              <a:gd name="connsiteY0" fmla="*/ 0 h 3017354"/>
              <a:gd name="connsiteX1" fmla="*/ 860612 w 9613292"/>
              <a:gd name="connsiteY1" fmla="*/ 1685366 h 3017354"/>
              <a:gd name="connsiteX2" fmla="*/ 1407459 w 9613292"/>
              <a:gd name="connsiteY2" fmla="*/ 2465293 h 3017354"/>
              <a:gd name="connsiteX3" fmla="*/ 2375646 w 9613292"/>
              <a:gd name="connsiteY3" fmla="*/ 2967318 h 3017354"/>
              <a:gd name="connsiteX4" fmla="*/ 3612777 w 9613292"/>
              <a:gd name="connsiteY4" fmla="*/ 2985246 h 3017354"/>
              <a:gd name="connsiteX5" fmla="*/ 4563036 w 9613292"/>
              <a:gd name="connsiteY5" fmla="*/ 2841812 h 3017354"/>
              <a:gd name="connsiteX6" fmla="*/ 5801415 w 9613292"/>
              <a:gd name="connsiteY6" fmla="*/ 2509076 h 3017354"/>
              <a:gd name="connsiteX7" fmla="*/ 7164050 w 9613292"/>
              <a:gd name="connsiteY7" fmla="*/ 1908649 h 3017354"/>
              <a:gd name="connsiteX8" fmla="*/ 7915836 w 9613292"/>
              <a:gd name="connsiteY8" fmla="*/ 1422261 h 3017354"/>
              <a:gd name="connsiteX9" fmla="*/ 8892988 w 9613292"/>
              <a:gd name="connsiteY9" fmla="*/ 830591 h 3017354"/>
              <a:gd name="connsiteX10" fmla="*/ 9613292 w 9613292"/>
              <a:gd name="connsiteY10" fmla="*/ 630865 h 3017354"/>
              <a:gd name="connsiteX0" fmla="*/ 0 w 9453804"/>
              <a:gd name="connsiteY0" fmla="*/ 0 h 3017354"/>
              <a:gd name="connsiteX1" fmla="*/ 860612 w 9453804"/>
              <a:gd name="connsiteY1" fmla="*/ 1685366 h 3017354"/>
              <a:gd name="connsiteX2" fmla="*/ 1407459 w 9453804"/>
              <a:gd name="connsiteY2" fmla="*/ 2465293 h 3017354"/>
              <a:gd name="connsiteX3" fmla="*/ 2375646 w 9453804"/>
              <a:gd name="connsiteY3" fmla="*/ 2967318 h 3017354"/>
              <a:gd name="connsiteX4" fmla="*/ 3612777 w 9453804"/>
              <a:gd name="connsiteY4" fmla="*/ 2985246 h 3017354"/>
              <a:gd name="connsiteX5" fmla="*/ 4563036 w 9453804"/>
              <a:gd name="connsiteY5" fmla="*/ 2841812 h 3017354"/>
              <a:gd name="connsiteX6" fmla="*/ 5801415 w 9453804"/>
              <a:gd name="connsiteY6" fmla="*/ 2509076 h 3017354"/>
              <a:gd name="connsiteX7" fmla="*/ 7164050 w 9453804"/>
              <a:gd name="connsiteY7" fmla="*/ 1908649 h 3017354"/>
              <a:gd name="connsiteX8" fmla="*/ 7915836 w 9453804"/>
              <a:gd name="connsiteY8" fmla="*/ 1422261 h 3017354"/>
              <a:gd name="connsiteX9" fmla="*/ 8892988 w 9453804"/>
              <a:gd name="connsiteY9" fmla="*/ 830591 h 3017354"/>
              <a:gd name="connsiteX10" fmla="*/ 9453804 w 9453804"/>
              <a:gd name="connsiteY10" fmla="*/ 779721 h 3017354"/>
              <a:gd name="connsiteX0" fmla="*/ 0 w 9453804"/>
              <a:gd name="connsiteY0" fmla="*/ 0 h 3017354"/>
              <a:gd name="connsiteX1" fmla="*/ 860612 w 9453804"/>
              <a:gd name="connsiteY1" fmla="*/ 1685366 h 3017354"/>
              <a:gd name="connsiteX2" fmla="*/ 1407459 w 9453804"/>
              <a:gd name="connsiteY2" fmla="*/ 2465293 h 3017354"/>
              <a:gd name="connsiteX3" fmla="*/ 2375646 w 9453804"/>
              <a:gd name="connsiteY3" fmla="*/ 2967318 h 3017354"/>
              <a:gd name="connsiteX4" fmla="*/ 3612777 w 9453804"/>
              <a:gd name="connsiteY4" fmla="*/ 2985246 h 3017354"/>
              <a:gd name="connsiteX5" fmla="*/ 4563036 w 9453804"/>
              <a:gd name="connsiteY5" fmla="*/ 2841812 h 3017354"/>
              <a:gd name="connsiteX6" fmla="*/ 5801415 w 9453804"/>
              <a:gd name="connsiteY6" fmla="*/ 2509076 h 3017354"/>
              <a:gd name="connsiteX7" fmla="*/ 7164050 w 9453804"/>
              <a:gd name="connsiteY7" fmla="*/ 1908649 h 3017354"/>
              <a:gd name="connsiteX8" fmla="*/ 7915836 w 9453804"/>
              <a:gd name="connsiteY8" fmla="*/ 1422261 h 3017354"/>
              <a:gd name="connsiteX9" fmla="*/ 8892988 w 9453804"/>
              <a:gd name="connsiteY9" fmla="*/ 830591 h 3017354"/>
              <a:gd name="connsiteX10" fmla="*/ 9453804 w 9453804"/>
              <a:gd name="connsiteY10" fmla="*/ 779721 h 3017354"/>
              <a:gd name="connsiteX0" fmla="*/ 0 w 9453804"/>
              <a:gd name="connsiteY0" fmla="*/ 0 h 3017354"/>
              <a:gd name="connsiteX1" fmla="*/ 860612 w 9453804"/>
              <a:gd name="connsiteY1" fmla="*/ 1685366 h 3017354"/>
              <a:gd name="connsiteX2" fmla="*/ 1407459 w 9453804"/>
              <a:gd name="connsiteY2" fmla="*/ 2465293 h 3017354"/>
              <a:gd name="connsiteX3" fmla="*/ 2375646 w 9453804"/>
              <a:gd name="connsiteY3" fmla="*/ 2967318 h 3017354"/>
              <a:gd name="connsiteX4" fmla="*/ 3612777 w 9453804"/>
              <a:gd name="connsiteY4" fmla="*/ 2985246 h 3017354"/>
              <a:gd name="connsiteX5" fmla="*/ 4563036 w 9453804"/>
              <a:gd name="connsiteY5" fmla="*/ 2841812 h 3017354"/>
              <a:gd name="connsiteX6" fmla="*/ 5801415 w 9453804"/>
              <a:gd name="connsiteY6" fmla="*/ 2509076 h 3017354"/>
              <a:gd name="connsiteX7" fmla="*/ 7164050 w 9453804"/>
              <a:gd name="connsiteY7" fmla="*/ 1908649 h 3017354"/>
              <a:gd name="connsiteX8" fmla="*/ 7915836 w 9453804"/>
              <a:gd name="connsiteY8" fmla="*/ 1422261 h 3017354"/>
              <a:gd name="connsiteX9" fmla="*/ 8892988 w 9453804"/>
              <a:gd name="connsiteY9" fmla="*/ 830591 h 3017354"/>
              <a:gd name="connsiteX10" fmla="*/ 9206264 w 9453804"/>
              <a:gd name="connsiteY10" fmla="*/ 730041 h 3017354"/>
              <a:gd name="connsiteX11" fmla="*/ 9453804 w 9453804"/>
              <a:gd name="connsiteY11" fmla="*/ 779721 h 3017354"/>
              <a:gd name="connsiteX0" fmla="*/ 0 w 9453804"/>
              <a:gd name="connsiteY0" fmla="*/ 0 h 3017354"/>
              <a:gd name="connsiteX1" fmla="*/ 860612 w 9453804"/>
              <a:gd name="connsiteY1" fmla="*/ 1685366 h 3017354"/>
              <a:gd name="connsiteX2" fmla="*/ 1407459 w 9453804"/>
              <a:gd name="connsiteY2" fmla="*/ 2465293 h 3017354"/>
              <a:gd name="connsiteX3" fmla="*/ 2375646 w 9453804"/>
              <a:gd name="connsiteY3" fmla="*/ 2967318 h 3017354"/>
              <a:gd name="connsiteX4" fmla="*/ 3612777 w 9453804"/>
              <a:gd name="connsiteY4" fmla="*/ 2985246 h 3017354"/>
              <a:gd name="connsiteX5" fmla="*/ 4563036 w 9453804"/>
              <a:gd name="connsiteY5" fmla="*/ 2841812 h 3017354"/>
              <a:gd name="connsiteX6" fmla="*/ 5801415 w 9453804"/>
              <a:gd name="connsiteY6" fmla="*/ 2509076 h 3017354"/>
              <a:gd name="connsiteX7" fmla="*/ 7164050 w 9453804"/>
              <a:gd name="connsiteY7" fmla="*/ 1908649 h 3017354"/>
              <a:gd name="connsiteX8" fmla="*/ 7915836 w 9453804"/>
              <a:gd name="connsiteY8" fmla="*/ 1422261 h 3017354"/>
              <a:gd name="connsiteX9" fmla="*/ 8776029 w 9453804"/>
              <a:gd name="connsiteY9" fmla="*/ 936916 h 3017354"/>
              <a:gd name="connsiteX10" fmla="*/ 9206264 w 9453804"/>
              <a:gd name="connsiteY10" fmla="*/ 730041 h 3017354"/>
              <a:gd name="connsiteX11" fmla="*/ 9453804 w 9453804"/>
              <a:gd name="connsiteY11" fmla="*/ 779721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64050 w 9506967"/>
              <a:gd name="connsiteY7" fmla="*/ 1908649 h 3017354"/>
              <a:gd name="connsiteX8" fmla="*/ 7915836 w 9506967"/>
              <a:gd name="connsiteY8" fmla="*/ 1422261 h 3017354"/>
              <a:gd name="connsiteX9" fmla="*/ 8776029 w 9506967"/>
              <a:gd name="connsiteY9" fmla="*/ 936916 h 3017354"/>
              <a:gd name="connsiteX10" fmla="*/ 9206264 w 9506967"/>
              <a:gd name="connsiteY10" fmla="*/ 730041 h 3017354"/>
              <a:gd name="connsiteX11" fmla="*/ 9506967 w 9506967"/>
              <a:gd name="connsiteY11" fmla="*/ 68402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64050 w 9506967"/>
              <a:gd name="connsiteY7" fmla="*/ 1908649 h 3017354"/>
              <a:gd name="connsiteX8" fmla="*/ 7915836 w 9506967"/>
              <a:gd name="connsiteY8" fmla="*/ 1422261 h 3017354"/>
              <a:gd name="connsiteX9" fmla="*/ 8776029 w 9506967"/>
              <a:gd name="connsiteY9" fmla="*/ 936916 h 3017354"/>
              <a:gd name="connsiteX10" fmla="*/ 9506967 w 9506967"/>
              <a:gd name="connsiteY10" fmla="*/ 68402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64050 w 9506967"/>
              <a:gd name="connsiteY7" fmla="*/ 1908649 h 3017354"/>
              <a:gd name="connsiteX8" fmla="*/ 7915836 w 9506967"/>
              <a:gd name="connsiteY8" fmla="*/ 1422261 h 3017354"/>
              <a:gd name="connsiteX9" fmla="*/ 8776029 w 9506967"/>
              <a:gd name="connsiteY9" fmla="*/ 936916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64050 w 9506967"/>
              <a:gd name="connsiteY7" fmla="*/ 1908649 h 3017354"/>
              <a:gd name="connsiteX8" fmla="*/ 7915836 w 9506967"/>
              <a:gd name="connsiteY8" fmla="*/ 1422261 h 3017354"/>
              <a:gd name="connsiteX9" fmla="*/ 8776029 w 9506967"/>
              <a:gd name="connsiteY9" fmla="*/ 936916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10887 w 9506967"/>
              <a:gd name="connsiteY7" fmla="*/ 1089942 h 3017354"/>
              <a:gd name="connsiteX8" fmla="*/ 7915836 w 9506967"/>
              <a:gd name="connsiteY8" fmla="*/ 1422261 h 3017354"/>
              <a:gd name="connsiteX9" fmla="*/ 8776029 w 9506967"/>
              <a:gd name="connsiteY9" fmla="*/ 936916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7110887 w 9506967"/>
              <a:gd name="connsiteY7" fmla="*/ 1089942 h 3017354"/>
              <a:gd name="connsiteX8" fmla="*/ 8096589 w 9506967"/>
              <a:gd name="connsiteY8" fmla="*/ 763042 h 3017354"/>
              <a:gd name="connsiteX9" fmla="*/ 8776029 w 9506967"/>
              <a:gd name="connsiteY9" fmla="*/ 936916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6781277 w 9506967"/>
              <a:gd name="connsiteY7" fmla="*/ 1483347 h 3017354"/>
              <a:gd name="connsiteX8" fmla="*/ 8096589 w 9506967"/>
              <a:gd name="connsiteY8" fmla="*/ 763042 h 3017354"/>
              <a:gd name="connsiteX9" fmla="*/ 8776029 w 9506967"/>
              <a:gd name="connsiteY9" fmla="*/ 936916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6781277 w 9506967"/>
              <a:gd name="connsiteY7" fmla="*/ 1483347 h 3017354"/>
              <a:gd name="connsiteX8" fmla="*/ 8096589 w 9506967"/>
              <a:gd name="connsiteY8" fmla="*/ 763042 h 3017354"/>
              <a:gd name="connsiteX9" fmla="*/ 8839825 w 9506967"/>
              <a:gd name="connsiteY9" fmla="*/ 734898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6845072 w 9506967"/>
              <a:gd name="connsiteY7" fmla="*/ 1600305 h 3017354"/>
              <a:gd name="connsiteX8" fmla="*/ 8096589 w 9506967"/>
              <a:gd name="connsiteY8" fmla="*/ 763042 h 3017354"/>
              <a:gd name="connsiteX9" fmla="*/ 8839825 w 9506967"/>
              <a:gd name="connsiteY9" fmla="*/ 734898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5801415 w 9506967"/>
              <a:gd name="connsiteY6" fmla="*/ 2509076 h 3017354"/>
              <a:gd name="connsiteX7" fmla="*/ 6845072 w 9506967"/>
              <a:gd name="connsiteY7" fmla="*/ 1600305 h 3017354"/>
              <a:gd name="connsiteX8" fmla="*/ 7958366 w 9506967"/>
              <a:gd name="connsiteY8" fmla="*/ 848102 h 3017354"/>
              <a:gd name="connsiteX9" fmla="*/ 8839825 w 9506967"/>
              <a:gd name="connsiteY9" fmla="*/ 734898 h 3017354"/>
              <a:gd name="connsiteX10" fmla="*/ 9506967 w 9506967"/>
              <a:gd name="connsiteY10" fmla="*/ 726558 h 3017354"/>
              <a:gd name="connsiteX0" fmla="*/ 0 w 9506967"/>
              <a:gd name="connsiteY0" fmla="*/ 0 h 3017354"/>
              <a:gd name="connsiteX1" fmla="*/ 860612 w 9506967"/>
              <a:gd name="connsiteY1" fmla="*/ 1685366 h 3017354"/>
              <a:gd name="connsiteX2" fmla="*/ 1407459 w 9506967"/>
              <a:gd name="connsiteY2" fmla="*/ 2465293 h 3017354"/>
              <a:gd name="connsiteX3" fmla="*/ 2375646 w 9506967"/>
              <a:gd name="connsiteY3" fmla="*/ 2967318 h 3017354"/>
              <a:gd name="connsiteX4" fmla="*/ 3612777 w 9506967"/>
              <a:gd name="connsiteY4" fmla="*/ 2985246 h 3017354"/>
              <a:gd name="connsiteX5" fmla="*/ 4563036 w 9506967"/>
              <a:gd name="connsiteY5" fmla="*/ 2841812 h 3017354"/>
              <a:gd name="connsiteX6" fmla="*/ 6003433 w 9506967"/>
              <a:gd name="connsiteY6" fmla="*/ 2317690 h 3017354"/>
              <a:gd name="connsiteX7" fmla="*/ 6845072 w 9506967"/>
              <a:gd name="connsiteY7" fmla="*/ 1600305 h 3017354"/>
              <a:gd name="connsiteX8" fmla="*/ 7958366 w 9506967"/>
              <a:gd name="connsiteY8" fmla="*/ 848102 h 3017354"/>
              <a:gd name="connsiteX9" fmla="*/ 8839825 w 9506967"/>
              <a:gd name="connsiteY9" fmla="*/ 734898 h 3017354"/>
              <a:gd name="connsiteX10" fmla="*/ 9506967 w 9506967"/>
              <a:gd name="connsiteY10" fmla="*/ 726558 h 3017354"/>
              <a:gd name="connsiteX0" fmla="*/ 0 w 9506967"/>
              <a:gd name="connsiteY0" fmla="*/ 0 h 3024651"/>
              <a:gd name="connsiteX1" fmla="*/ 860612 w 9506967"/>
              <a:gd name="connsiteY1" fmla="*/ 1685366 h 3024651"/>
              <a:gd name="connsiteX2" fmla="*/ 1407459 w 9506967"/>
              <a:gd name="connsiteY2" fmla="*/ 2465293 h 3024651"/>
              <a:gd name="connsiteX3" fmla="*/ 2375646 w 9506967"/>
              <a:gd name="connsiteY3" fmla="*/ 2967318 h 3024651"/>
              <a:gd name="connsiteX4" fmla="*/ 3612777 w 9506967"/>
              <a:gd name="connsiteY4" fmla="*/ 2985246 h 3024651"/>
              <a:gd name="connsiteX5" fmla="*/ 5179724 w 9506967"/>
              <a:gd name="connsiteY5" fmla="*/ 2714222 h 3024651"/>
              <a:gd name="connsiteX6" fmla="*/ 6003433 w 9506967"/>
              <a:gd name="connsiteY6" fmla="*/ 2317690 h 3024651"/>
              <a:gd name="connsiteX7" fmla="*/ 6845072 w 9506967"/>
              <a:gd name="connsiteY7" fmla="*/ 1600305 h 3024651"/>
              <a:gd name="connsiteX8" fmla="*/ 7958366 w 9506967"/>
              <a:gd name="connsiteY8" fmla="*/ 848102 h 3024651"/>
              <a:gd name="connsiteX9" fmla="*/ 8839825 w 9506967"/>
              <a:gd name="connsiteY9" fmla="*/ 734898 h 3024651"/>
              <a:gd name="connsiteX10" fmla="*/ 9506967 w 9506967"/>
              <a:gd name="connsiteY10" fmla="*/ 726558 h 3024651"/>
              <a:gd name="connsiteX0" fmla="*/ 0 w 9506967"/>
              <a:gd name="connsiteY0" fmla="*/ 0 h 3023377"/>
              <a:gd name="connsiteX1" fmla="*/ 860612 w 9506967"/>
              <a:gd name="connsiteY1" fmla="*/ 1685366 h 3023377"/>
              <a:gd name="connsiteX2" fmla="*/ 1407459 w 9506967"/>
              <a:gd name="connsiteY2" fmla="*/ 2465293 h 3023377"/>
              <a:gd name="connsiteX3" fmla="*/ 2375646 w 9506967"/>
              <a:gd name="connsiteY3" fmla="*/ 2967318 h 3023377"/>
              <a:gd name="connsiteX4" fmla="*/ 3612777 w 9506967"/>
              <a:gd name="connsiteY4" fmla="*/ 2985246 h 3023377"/>
              <a:gd name="connsiteX5" fmla="*/ 4913910 w 9506967"/>
              <a:gd name="connsiteY5" fmla="*/ 2735487 h 3023377"/>
              <a:gd name="connsiteX6" fmla="*/ 6003433 w 9506967"/>
              <a:gd name="connsiteY6" fmla="*/ 2317690 h 3023377"/>
              <a:gd name="connsiteX7" fmla="*/ 6845072 w 9506967"/>
              <a:gd name="connsiteY7" fmla="*/ 1600305 h 3023377"/>
              <a:gd name="connsiteX8" fmla="*/ 7958366 w 9506967"/>
              <a:gd name="connsiteY8" fmla="*/ 848102 h 3023377"/>
              <a:gd name="connsiteX9" fmla="*/ 8839825 w 9506967"/>
              <a:gd name="connsiteY9" fmla="*/ 734898 h 3023377"/>
              <a:gd name="connsiteX10" fmla="*/ 9506967 w 9506967"/>
              <a:gd name="connsiteY10" fmla="*/ 726558 h 3023377"/>
              <a:gd name="connsiteX0" fmla="*/ 0 w 9506967"/>
              <a:gd name="connsiteY0" fmla="*/ 0 h 3023377"/>
              <a:gd name="connsiteX1" fmla="*/ 860612 w 9506967"/>
              <a:gd name="connsiteY1" fmla="*/ 1685366 h 3023377"/>
              <a:gd name="connsiteX2" fmla="*/ 1407459 w 9506967"/>
              <a:gd name="connsiteY2" fmla="*/ 2465293 h 3023377"/>
              <a:gd name="connsiteX3" fmla="*/ 2375646 w 9506967"/>
              <a:gd name="connsiteY3" fmla="*/ 2967318 h 3023377"/>
              <a:gd name="connsiteX4" fmla="*/ 3846693 w 9506967"/>
              <a:gd name="connsiteY4" fmla="*/ 2985246 h 3023377"/>
              <a:gd name="connsiteX5" fmla="*/ 4913910 w 9506967"/>
              <a:gd name="connsiteY5" fmla="*/ 2735487 h 3023377"/>
              <a:gd name="connsiteX6" fmla="*/ 6003433 w 9506967"/>
              <a:gd name="connsiteY6" fmla="*/ 2317690 h 3023377"/>
              <a:gd name="connsiteX7" fmla="*/ 6845072 w 9506967"/>
              <a:gd name="connsiteY7" fmla="*/ 1600305 h 3023377"/>
              <a:gd name="connsiteX8" fmla="*/ 7958366 w 9506967"/>
              <a:gd name="connsiteY8" fmla="*/ 848102 h 3023377"/>
              <a:gd name="connsiteX9" fmla="*/ 8839825 w 9506967"/>
              <a:gd name="connsiteY9" fmla="*/ 734898 h 3023377"/>
              <a:gd name="connsiteX10" fmla="*/ 9506967 w 9506967"/>
              <a:gd name="connsiteY10" fmla="*/ 726558 h 3023377"/>
              <a:gd name="connsiteX0" fmla="*/ 0 w 9506967"/>
              <a:gd name="connsiteY0" fmla="*/ 0 h 3068800"/>
              <a:gd name="connsiteX1" fmla="*/ 860612 w 9506967"/>
              <a:gd name="connsiteY1" fmla="*/ 1685366 h 3068800"/>
              <a:gd name="connsiteX2" fmla="*/ 1407459 w 9506967"/>
              <a:gd name="connsiteY2" fmla="*/ 2465293 h 3068800"/>
              <a:gd name="connsiteX3" fmla="*/ 2641460 w 9506967"/>
              <a:gd name="connsiteY3" fmla="*/ 3031114 h 3068800"/>
              <a:gd name="connsiteX4" fmla="*/ 3846693 w 9506967"/>
              <a:gd name="connsiteY4" fmla="*/ 2985246 h 3068800"/>
              <a:gd name="connsiteX5" fmla="*/ 4913910 w 9506967"/>
              <a:gd name="connsiteY5" fmla="*/ 2735487 h 3068800"/>
              <a:gd name="connsiteX6" fmla="*/ 6003433 w 9506967"/>
              <a:gd name="connsiteY6" fmla="*/ 2317690 h 3068800"/>
              <a:gd name="connsiteX7" fmla="*/ 6845072 w 9506967"/>
              <a:gd name="connsiteY7" fmla="*/ 1600305 h 3068800"/>
              <a:gd name="connsiteX8" fmla="*/ 7958366 w 9506967"/>
              <a:gd name="connsiteY8" fmla="*/ 848102 h 3068800"/>
              <a:gd name="connsiteX9" fmla="*/ 8839825 w 9506967"/>
              <a:gd name="connsiteY9" fmla="*/ 734898 h 3068800"/>
              <a:gd name="connsiteX10" fmla="*/ 9506967 w 9506967"/>
              <a:gd name="connsiteY10" fmla="*/ 726558 h 3068800"/>
              <a:gd name="connsiteX0" fmla="*/ 0 w 9506967"/>
              <a:gd name="connsiteY0" fmla="*/ 0 h 3068800"/>
              <a:gd name="connsiteX1" fmla="*/ 860612 w 9506967"/>
              <a:gd name="connsiteY1" fmla="*/ 1685366 h 3068800"/>
              <a:gd name="connsiteX2" fmla="*/ 1407459 w 9506967"/>
              <a:gd name="connsiteY2" fmla="*/ 2465293 h 3068800"/>
              <a:gd name="connsiteX3" fmla="*/ 2641460 w 9506967"/>
              <a:gd name="connsiteY3" fmla="*/ 3031114 h 3068800"/>
              <a:gd name="connsiteX4" fmla="*/ 3846693 w 9506967"/>
              <a:gd name="connsiteY4" fmla="*/ 2985246 h 3068800"/>
              <a:gd name="connsiteX5" fmla="*/ 4913910 w 9506967"/>
              <a:gd name="connsiteY5" fmla="*/ 2735487 h 3068800"/>
              <a:gd name="connsiteX6" fmla="*/ 5897108 w 9506967"/>
              <a:gd name="connsiteY6" fmla="*/ 2253895 h 3068800"/>
              <a:gd name="connsiteX7" fmla="*/ 6845072 w 9506967"/>
              <a:gd name="connsiteY7" fmla="*/ 1600305 h 3068800"/>
              <a:gd name="connsiteX8" fmla="*/ 7958366 w 9506967"/>
              <a:gd name="connsiteY8" fmla="*/ 848102 h 3068800"/>
              <a:gd name="connsiteX9" fmla="*/ 8839825 w 9506967"/>
              <a:gd name="connsiteY9" fmla="*/ 734898 h 3068800"/>
              <a:gd name="connsiteX10" fmla="*/ 9506967 w 9506967"/>
              <a:gd name="connsiteY10" fmla="*/ 726558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39825 w 9034777"/>
              <a:gd name="connsiteY9" fmla="*/ 734898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845072 w 9034777"/>
              <a:gd name="connsiteY7" fmla="*/ 1600305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97108 w 9034777"/>
              <a:gd name="connsiteY6" fmla="*/ 2253895 h 3068800"/>
              <a:gd name="connsiteX7" fmla="*/ 6766695 w 9034777"/>
              <a:gd name="connsiteY7" fmla="*/ 1613368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84045 w 9034777"/>
              <a:gd name="connsiteY6" fmla="*/ 2149392 h 3068800"/>
              <a:gd name="connsiteX7" fmla="*/ 6766695 w 9034777"/>
              <a:gd name="connsiteY7" fmla="*/ 1613368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68800"/>
              <a:gd name="connsiteX1" fmla="*/ 860612 w 9034777"/>
              <a:gd name="connsiteY1" fmla="*/ 1685366 h 3068800"/>
              <a:gd name="connsiteX2" fmla="*/ 1407459 w 9034777"/>
              <a:gd name="connsiteY2" fmla="*/ 2465293 h 3068800"/>
              <a:gd name="connsiteX3" fmla="*/ 2641460 w 9034777"/>
              <a:gd name="connsiteY3" fmla="*/ 3031114 h 3068800"/>
              <a:gd name="connsiteX4" fmla="*/ 3846693 w 9034777"/>
              <a:gd name="connsiteY4" fmla="*/ 2985246 h 3068800"/>
              <a:gd name="connsiteX5" fmla="*/ 4913910 w 9034777"/>
              <a:gd name="connsiteY5" fmla="*/ 2735487 h 3068800"/>
              <a:gd name="connsiteX6" fmla="*/ 5884045 w 9034777"/>
              <a:gd name="connsiteY6" fmla="*/ 2149392 h 3068800"/>
              <a:gd name="connsiteX7" fmla="*/ 6832009 w 9034777"/>
              <a:gd name="connsiteY7" fmla="*/ 1443551 h 3068800"/>
              <a:gd name="connsiteX8" fmla="*/ 7958366 w 9034777"/>
              <a:gd name="connsiteY8" fmla="*/ 848102 h 3068800"/>
              <a:gd name="connsiteX9" fmla="*/ 8899786 w 9034777"/>
              <a:gd name="connsiteY9" fmla="*/ 772373 h 3068800"/>
              <a:gd name="connsiteX10" fmla="*/ 9034777 w 9034777"/>
              <a:gd name="connsiteY10" fmla="*/ 14525 h 3068800"/>
              <a:gd name="connsiteX0" fmla="*/ 0 w 9034777"/>
              <a:gd name="connsiteY0" fmla="*/ 0 h 3095949"/>
              <a:gd name="connsiteX1" fmla="*/ 860612 w 9034777"/>
              <a:gd name="connsiteY1" fmla="*/ 1685366 h 3095949"/>
              <a:gd name="connsiteX2" fmla="*/ 1407459 w 9034777"/>
              <a:gd name="connsiteY2" fmla="*/ 2465293 h 3095949"/>
              <a:gd name="connsiteX3" fmla="*/ 2641460 w 9034777"/>
              <a:gd name="connsiteY3" fmla="*/ 3031114 h 3095949"/>
              <a:gd name="connsiteX4" fmla="*/ 3859756 w 9034777"/>
              <a:gd name="connsiteY4" fmla="*/ 3050561 h 3095949"/>
              <a:gd name="connsiteX5" fmla="*/ 4913910 w 9034777"/>
              <a:gd name="connsiteY5" fmla="*/ 2735487 h 3095949"/>
              <a:gd name="connsiteX6" fmla="*/ 5884045 w 9034777"/>
              <a:gd name="connsiteY6" fmla="*/ 2149392 h 3095949"/>
              <a:gd name="connsiteX7" fmla="*/ 6832009 w 9034777"/>
              <a:gd name="connsiteY7" fmla="*/ 1443551 h 3095949"/>
              <a:gd name="connsiteX8" fmla="*/ 7958366 w 9034777"/>
              <a:gd name="connsiteY8" fmla="*/ 848102 h 3095949"/>
              <a:gd name="connsiteX9" fmla="*/ 8899786 w 9034777"/>
              <a:gd name="connsiteY9" fmla="*/ 772373 h 3095949"/>
              <a:gd name="connsiteX10" fmla="*/ 9034777 w 9034777"/>
              <a:gd name="connsiteY10" fmla="*/ 14525 h 3095949"/>
              <a:gd name="connsiteX0" fmla="*/ 0 w 9034777"/>
              <a:gd name="connsiteY0" fmla="*/ 0 h 3095949"/>
              <a:gd name="connsiteX1" fmla="*/ 860612 w 9034777"/>
              <a:gd name="connsiteY1" fmla="*/ 1685366 h 3095949"/>
              <a:gd name="connsiteX2" fmla="*/ 1407459 w 9034777"/>
              <a:gd name="connsiteY2" fmla="*/ 2465293 h 3095949"/>
              <a:gd name="connsiteX3" fmla="*/ 2641460 w 9034777"/>
              <a:gd name="connsiteY3" fmla="*/ 3031114 h 3095949"/>
              <a:gd name="connsiteX4" fmla="*/ 3859756 w 9034777"/>
              <a:gd name="connsiteY4" fmla="*/ 3050561 h 3095949"/>
              <a:gd name="connsiteX5" fmla="*/ 4913910 w 9034777"/>
              <a:gd name="connsiteY5" fmla="*/ 2735487 h 3095949"/>
              <a:gd name="connsiteX6" fmla="*/ 5884045 w 9034777"/>
              <a:gd name="connsiteY6" fmla="*/ 2149392 h 3095949"/>
              <a:gd name="connsiteX7" fmla="*/ 6832009 w 9034777"/>
              <a:gd name="connsiteY7" fmla="*/ 1443551 h 3095949"/>
              <a:gd name="connsiteX8" fmla="*/ 7958366 w 9034777"/>
              <a:gd name="connsiteY8" fmla="*/ 848102 h 3095949"/>
              <a:gd name="connsiteX9" fmla="*/ 8899786 w 9034777"/>
              <a:gd name="connsiteY9" fmla="*/ 772373 h 3095949"/>
              <a:gd name="connsiteX10" fmla="*/ 9034777 w 9034777"/>
              <a:gd name="connsiteY10" fmla="*/ 14525 h 3095949"/>
              <a:gd name="connsiteX0" fmla="*/ 0 w 8899786"/>
              <a:gd name="connsiteY0" fmla="*/ 0 h 3095949"/>
              <a:gd name="connsiteX1" fmla="*/ 860612 w 8899786"/>
              <a:gd name="connsiteY1" fmla="*/ 1685366 h 3095949"/>
              <a:gd name="connsiteX2" fmla="*/ 1407459 w 8899786"/>
              <a:gd name="connsiteY2" fmla="*/ 2465293 h 3095949"/>
              <a:gd name="connsiteX3" fmla="*/ 2641460 w 8899786"/>
              <a:gd name="connsiteY3" fmla="*/ 3031114 h 3095949"/>
              <a:gd name="connsiteX4" fmla="*/ 3859756 w 8899786"/>
              <a:gd name="connsiteY4" fmla="*/ 3050561 h 3095949"/>
              <a:gd name="connsiteX5" fmla="*/ 4913910 w 8899786"/>
              <a:gd name="connsiteY5" fmla="*/ 2735487 h 3095949"/>
              <a:gd name="connsiteX6" fmla="*/ 5884045 w 8899786"/>
              <a:gd name="connsiteY6" fmla="*/ 2149392 h 3095949"/>
              <a:gd name="connsiteX7" fmla="*/ 6832009 w 8899786"/>
              <a:gd name="connsiteY7" fmla="*/ 1443551 h 3095949"/>
              <a:gd name="connsiteX8" fmla="*/ 7958366 w 8899786"/>
              <a:gd name="connsiteY8" fmla="*/ 848102 h 3095949"/>
              <a:gd name="connsiteX9" fmla="*/ 8899786 w 8899786"/>
              <a:gd name="connsiteY9" fmla="*/ 772373 h 309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99786" h="3095949">
                <a:moveTo>
                  <a:pt x="0" y="0"/>
                </a:moveTo>
                <a:cubicBezTo>
                  <a:pt x="280894" y="370541"/>
                  <a:pt x="626035" y="1274484"/>
                  <a:pt x="860612" y="1685366"/>
                </a:cubicBezTo>
                <a:cubicBezTo>
                  <a:pt x="1095189" y="2096248"/>
                  <a:pt x="1129505" y="2165588"/>
                  <a:pt x="1407459" y="2465293"/>
                </a:cubicBezTo>
                <a:cubicBezTo>
                  <a:pt x="1685413" y="2764998"/>
                  <a:pt x="2232744" y="2933569"/>
                  <a:pt x="2641460" y="3031114"/>
                </a:cubicBezTo>
                <a:cubicBezTo>
                  <a:pt x="3050176" y="3128659"/>
                  <a:pt x="3481014" y="3099832"/>
                  <a:pt x="3859756" y="3050561"/>
                </a:cubicBezTo>
                <a:cubicBezTo>
                  <a:pt x="4238498" y="3001290"/>
                  <a:pt x="4576529" y="2885682"/>
                  <a:pt x="4913910" y="2735487"/>
                </a:cubicBezTo>
                <a:cubicBezTo>
                  <a:pt x="5251291" y="2585292"/>
                  <a:pt x="5564362" y="2364715"/>
                  <a:pt x="5884045" y="2149392"/>
                </a:cubicBezTo>
                <a:cubicBezTo>
                  <a:pt x="6203728" y="1934069"/>
                  <a:pt x="6486289" y="1660433"/>
                  <a:pt x="6832009" y="1443551"/>
                </a:cubicBezTo>
                <a:cubicBezTo>
                  <a:pt x="7177729" y="1226669"/>
                  <a:pt x="7613737" y="959965"/>
                  <a:pt x="7958366" y="848102"/>
                </a:cubicBezTo>
                <a:cubicBezTo>
                  <a:pt x="8302995" y="736239"/>
                  <a:pt x="8629646" y="778879"/>
                  <a:pt x="8899786" y="772373"/>
                </a:cubicBezTo>
              </a:path>
            </a:pathLst>
          </a:custGeom>
          <a:solidFill>
            <a:schemeClr val="tx2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EEAEC1-57C9-4456-91AD-4E92301E63B7}"/>
              </a:ext>
            </a:extLst>
          </p:cNvPr>
          <p:cNvCxnSpPr/>
          <p:nvPr/>
        </p:nvCxnSpPr>
        <p:spPr>
          <a:xfrm>
            <a:off x="406911" y="3096328"/>
            <a:ext cx="1720334" cy="29604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A04B7B3-70A5-4E35-A890-46D1286B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Stability</a:t>
            </a:r>
            <a:endParaRPr lang="LID4096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A818C-C1A4-4BD6-87EF-03B392F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11D5-D0C8-491F-8704-C4E8089DD495}" type="datetime1">
              <a:rPr lang="LID4096" smtClean="0"/>
              <a:t>11/01/2024</a:t>
            </a:fld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277F4-AFF8-409F-8225-0006AE7AED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197E07-0101-1D43-A24B-CE1C66B3D47C}" type="slidenum">
              <a:rPr lang="en-CH" smtClean="0"/>
              <a:pPr/>
              <a:t>9</a:t>
            </a:fld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E2C56-4B29-4432-9856-05A058D7AA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Renewable &amp; Storage Forum</a:t>
            </a:r>
            <a:r>
              <a:rPr lang="en-CH" dirty="0"/>
              <a:t>, </a:t>
            </a:r>
            <a:r>
              <a:rPr lang="en-US" dirty="0"/>
              <a:t>1</a:t>
            </a:r>
            <a:r>
              <a:rPr lang="en-CH" dirty="0"/>
              <a:t>-1</a:t>
            </a:r>
            <a:r>
              <a:rPr lang="en-US" dirty="0"/>
              <a:t>1</a:t>
            </a:r>
            <a:r>
              <a:rPr lang="en-CH" dirty="0"/>
              <a:t>-2024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B1B2B8-6137-438A-BCC8-BE202C9335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Containing the effect of a grid disturbance – balance market</a:t>
            </a:r>
            <a:endParaRPr lang="LID4096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0F3CBC-C66E-48C7-8801-D6D65011E470}"/>
              </a:ext>
            </a:extLst>
          </p:cNvPr>
          <p:cNvCxnSpPr>
            <a:cxnSpLocks/>
          </p:cNvCxnSpPr>
          <p:nvPr/>
        </p:nvCxnSpPr>
        <p:spPr>
          <a:xfrm>
            <a:off x="2057323" y="3112873"/>
            <a:ext cx="8965" cy="30173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2EDE49-1584-4DC2-93B6-F8759AA1E16A}"/>
              </a:ext>
            </a:extLst>
          </p:cNvPr>
          <p:cNvSpPr/>
          <p:nvPr/>
        </p:nvSpPr>
        <p:spPr>
          <a:xfrm>
            <a:off x="2290405" y="3090268"/>
            <a:ext cx="8931982" cy="1548529"/>
          </a:xfrm>
          <a:custGeom>
            <a:avLst/>
            <a:gdLst>
              <a:gd name="connsiteX0" fmla="*/ 0 w 9466730"/>
              <a:gd name="connsiteY0" fmla="*/ 0 h 1637307"/>
              <a:gd name="connsiteX1" fmla="*/ 762000 w 9466730"/>
              <a:gd name="connsiteY1" fmla="*/ 636494 h 1637307"/>
              <a:gd name="connsiteX2" fmla="*/ 1129553 w 9466730"/>
              <a:gd name="connsiteY2" fmla="*/ 968188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129553 w 9466730"/>
              <a:gd name="connsiteY2" fmla="*/ 968188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237129 w 9466730"/>
              <a:gd name="connsiteY2" fmla="*/ 1111623 h 1637307"/>
              <a:gd name="connsiteX3" fmla="*/ 1452282 w 9466730"/>
              <a:gd name="connsiteY3" fmla="*/ 1237129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637307"/>
              <a:gd name="connsiteX1" fmla="*/ 833718 w 9466730"/>
              <a:gd name="connsiteY1" fmla="*/ 762000 h 1637307"/>
              <a:gd name="connsiteX2" fmla="*/ 1237129 w 9466730"/>
              <a:gd name="connsiteY2" fmla="*/ 1111623 h 1637307"/>
              <a:gd name="connsiteX3" fmla="*/ 1757082 w 9466730"/>
              <a:gd name="connsiteY3" fmla="*/ 1470211 h 1637307"/>
              <a:gd name="connsiteX4" fmla="*/ 1900518 w 9466730"/>
              <a:gd name="connsiteY4" fmla="*/ 1515035 h 1637307"/>
              <a:gd name="connsiteX5" fmla="*/ 2429435 w 9466730"/>
              <a:gd name="connsiteY5" fmla="*/ 1622612 h 1637307"/>
              <a:gd name="connsiteX6" fmla="*/ 2707341 w 9466730"/>
              <a:gd name="connsiteY6" fmla="*/ 1631576 h 1637307"/>
              <a:gd name="connsiteX7" fmla="*/ 3442447 w 9466730"/>
              <a:gd name="connsiteY7" fmla="*/ 1577788 h 1637307"/>
              <a:gd name="connsiteX8" fmla="*/ 4885765 w 9466730"/>
              <a:gd name="connsiteY8" fmla="*/ 1290917 h 1637307"/>
              <a:gd name="connsiteX9" fmla="*/ 6113930 w 9466730"/>
              <a:gd name="connsiteY9" fmla="*/ 1021976 h 1637307"/>
              <a:gd name="connsiteX10" fmla="*/ 7386918 w 9466730"/>
              <a:gd name="connsiteY10" fmla="*/ 717176 h 1637307"/>
              <a:gd name="connsiteX11" fmla="*/ 8704730 w 9466730"/>
              <a:gd name="connsiteY11" fmla="*/ 493059 h 1637307"/>
              <a:gd name="connsiteX12" fmla="*/ 9466730 w 9466730"/>
              <a:gd name="connsiteY12" fmla="*/ 358588 h 1637307"/>
              <a:gd name="connsiteX0" fmla="*/ 0 w 9466730"/>
              <a:gd name="connsiteY0" fmla="*/ 0 h 1725041"/>
              <a:gd name="connsiteX1" fmla="*/ 833718 w 9466730"/>
              <a:gd name="connsiteY1" fmla="*/ 762000 h 1725041"/>
              <a:gd name="connsiteX2" fmla="*/ 1237129 w 9466730"/>
              <a:gd name="connsiteY2" fmla="*/ 1111623 h 1725041"/>
              <a:gd name="connsiteX3" fmla="*/ 1757082 w 9466730"/>
              <a:gd name="connsiteY3" fmla="*/ 1470211 h 1725041"/>
              <a:gd name="connsiteX4" fmla="*/ 2348754 w 9466730"/>
              <a:gd name="connsiteY4" fmla="*/ 1721223 h 1725041"/>
              <a:gd name="connsiteX5" fmla="*/ 2429435 w 9466730"/>
              <a:gd name="connsiteY5" fmla="*/ 1622612 h 1725041"/>
              <a:gd name="connsiteX6" fmla="*/ 2707341 w 9466730"/>
              <a:gd name="connsiteY6" fmla="*/ 1631576 h 1725041"/>
              <a:gd name="connsiteX7" fmla="*/ 3442447 w 9466730"/>
              <a:gd name="connsiteY7" fmla="*/ 1577788 h 1725041"/>
              <a:gd name="connsiteX8" fmla="*/ 4885765 w 9466730"/>
              <a:gd name="connsiteY8" fmla="*/ 1290917 h 1725041"/>
              <a:gd name="connsiteX9" fmla="*/ 6113930 w 9466730"/>
              <a:gd name="connsiteY9" fmla="*/ 1021976 h 1725041"/>
              <a:gd name="connsiteX10" fmla="*/ 7386918 w 9466730"/>
              <a:gd name="connsiteY10" fmla="*/ 717176 h 1725041"/>
              <a:gd name="connsiteX11" fmla="*/ 8704730 w 9466730"/>
              <a:gd name="connsiteY11" fmla="*/ 493059 h 1725041"/>
              <a:gd name="connsiteX12" fmla="*/ 9466730 w 9466730"/>
              <a:gd name="connsiteY12" fmla="*/ 358588 h 1725041"/>
              <a:gd name="connsiteX0" fmla="*/ 0 w 9466730"/>
              <a:gd name="connsiteY0" fmla="*/ 0 h 1910667"/>
              <a:gd name="connsiteX1" fmla="*/ 833718 w 9466730"/>
              <a:gd name="connsiteY1" fmla="*/ 762000 h 1910667"/>
              <a:gd name="connsiteX2" fmla="*/ 1237129 w 9466730"/>
              <a:gd name="connsiteY2" fmla="*/ 1111623 h 1910667"/>
              <a:gd name="connsiteX3" fmla="*/ 1757082 w 9466730"/>
              <a:gd name="connsiteY3" fmla="*/ 1470211 h 1910667"/>
              <a:gd name="connsiteX4" fmla="*/ 2348754 w 9466730"/>
              <a:gd name="connsiteY4" fmla="*/ 1721223 h 1910667"/>
              <a:gd name="connsiteX5" fmla="*/ 2967318 w 9466730"/>
              <a:gd name="connsiteY5" fmla="*/ 1909483 h 1910667"/>
              <a:gd name="connsiteX6" fmla="*/ 2707341 w 9466730"/>
              <a:gd name="connsiteY6" fmla="*/ 1631576 h 1910667"/>
              <a:gd name="connsiteX7" fmla="*/ 3442447 w 9466730"/>
              <a:gd name="connsiteY7" fmla="*/ 1577788 h 1910667"/>
              <a:gd name="connsiteX8" fmla="*/ 4885765 w 9466730"/>
              <a:gd name="connsiteY8" fmla="*/ 1290917 h 1910667"/>
              <a:gd name="connsiteX9" fmla="*/ 6113930 w 9466730"/>
              <a:gd name="connsiteY9" fmla="*/ 1021976 h 1910667"/>
              <a:gd name="connsiteX10" fmla="*/ 7386918 w 9466730"/>
              <a:gd name="connsiteY10" fmla="*/ 717176 h 1910667"/>
              <a:gd name="connsiteX11" fmla="*/ 8704730 w 9466730"/>
              <a:gd name="connsiteY11" fmla="*/ 493059 h 1910667"/>
              <a:gd name="connsiteX12" fmla="*/ 9466730 w 9466730"/>
              <a:gd name="connsiteY12" fmla="*/ 358588 h 1910667"/>
              <a:gd name="connsiteX0" fmla="*/ 0 w 9466730"/>
              <a:gd name="connsiteY0" fmla="*/ 0 h 1912213"/>
              <a:gd name="connsiteX1" fmla="*/ 833718 w 9466730"/>
              <a:gd name="connsiteY1" fmla="*/ 762000 h 1912213"/>
              <a:gd name="connsiteX2" fmla="*/ 1237129 w 9466730"/>
              <a:gd name="connsiteY2" fmla="*/ 1111623 h 1912213"/>
              <a:gd name="connsiteX3" fmla="*/ 1757082 w 9466730"/>
              <a:gd name="connsiteY3" fmla="*/ 1470211 h 1912213"/>
              <a:gd name="connsiteX4" fmla="*/ 2348754 w 9466730"/>
              <a:gd name="connsiteY4" fmla="*/ 1721223 h 1912213"/>
              <a:gd name="connsiteX5" fmla="*/ 2967318 w 9466730"/>
              <a:gd name="connsiteY5" fmla="*/ 1909483 h 1912213"/>
              <a:gd name="connsiteX6" fmla="*/ 3442447 w 9466730"/>
              <a:gd name="connsiteY6" fmla="*/ 1577788 h 1912213"/>
              <a:gd name="connsiteX7" fmla="*/ 4885765 w 9466730"/>
              <a:gd name="connsiteY7" fmla="*/ 1290917 h 1912213"/>
              <a:gd name="connsiteX8" fmla="*/ 6113930 w 9466730"/>
              <a:gd name="connsiteY8" fmla="*/ 1021976 h 1912213"/>
              <a:gd name="connsiteX9" fmla="*/ 7386918 w 9466730"/>
              <a:gd name="connsiteY9" fmla="*/ 717176 h 1912213"/>
              <a:gd name="connsiteX10" fmla="*/ 8704730 w 9466730"/>
              <a:gd name="connsiteY10" fmla="*/ 493059 h 1912213"/>
              <a:gd name="connsiteX11" fmla="*/ 9466730 w 9466730"/>
              <a:gd name="connsiteY11" fmla="*/ 358588 h 1912213"/>
              <a:gd name="connsiteX0" fmla="*/ 0 w 9466730"/>
              <a:gd name="connsiteY0" fmla="*/ 0 h 1912213"/>
              <a:gd name="connsiteX1" fmla="*/ 833718 w 9466730"/>
              <a:gd name="connsiteY1" fmla="*/ 762000 h 1912213"/>
              <a:gd name="connsiteX2" fmla="*/ 1237129 w 9466730"/>
              <a:gd name="connsiteY2" fmla="*/ 1111623 h 1912213"/>
              <a:gd name="connsiteX3" fmla="*/ 1757082 w 9466730"/>
              <a:gd name="connsiteY3" fmla="*/ 1470211 h 1912213"/>
              <a:gd name="connsiteX4" fmla="*/ 2348754 w 9466730"/>
              <a:gd name="connsiteY4" fmla="*/ 1721223 h 1912213"/>
              <a:gd name="connsiteX5" fmla="*/ 2967318 w 9466730"/>
              <a:gd name="connsiteY5" fmla="*/ 1909483 h 1912213"/>
              <a:gd name="connsiteX6" fmla="*/ 3442447 w 9466730"/>
              <a:gd name="connsiteY6" fmla="*/ 1577788 h 1912213"/>
              <a:gd name="connsiteX7" fmla="*/ 4885765 w 9466730"/>
              <a:gd name="connsiteY7" fmla="*/ 1290917 h 1912213"/>
              <a:gd name="connsiteX8" fmla="*/ 6113930 w 9466730"/>
              <a:gd name="connsiteY8" fmla="*/ 1021976 h 1912213"/>
              <a:gd name="connsiteX9" fmla="*/ 7386918 w 9466730"/>
              <a:gd name="connsiteY9" fmla="*/ 717176 h 1912213"/>
              <a:gd name="connsiteX10" fmla="*/ 8704730 w 9466730"/>
              <a:gd name="connsiteY10" fmla="*/ 493059 h 1912213"/>
              <a:gd name="connsiteX11" fmla="*/ 9466730 w 9466730"/>
              <a:gd name="connsiteY11" fmla="*/ 358588 h 1912213"/>
              <a:gd name="connsiteX0" fmla="*/ 0 w 9466730"/>
              <a:gd name="connsiteY0" fmla="*/ 0 h 1939764"/>
              <a:gd name="connsiteX1" fmla="*/ 833718 w 9466730"/>
              <a:gd name="connsiteY1" fmla="*/ 762000 h 1939764"/>
              <a:gd name="connsiteX2" fmla="*/ 1237129 w 9466730"/>
              <a:gd name="connsiteY2" fmla="*/ 1111623 h 1939764"/>
              <a:gd name="connsiteX3" fmla="*/ 1757082 w 9466730"/>
              <a:gd name="connsiteY3" fmla="*/ 1470211 h 1939764"/>
              <a:gd name="connsiteX4" fmla="*/ 2348754 w 9466730"/>
              <a:gd name="connsiteY4" fmla="*/ 1721223 h 1939764"/>
              <a:gd name="connsiteX5" fmla="*/ 2967318 w 9466730"/>
              <a:gd name="connsiteY5" fmla="*/ 1909483 h 1939764"/>
              <a:gd name="connsiteX6" fmla="*/ 4087905 w 9466730"/>
              <a:gd name="connsiteY6" fmla="*/ 1873624 h 1939764"/>
              <a:gd name="connsiteX7" fmla="*/ 4885765 w 9466730"/>
              <a:gd name="connsiteY7" fmla="*/ 1290917 h 1939764"/>
              <a:gd name="connsiteX8" fmla="*/ 6113930 w 9466730"/>
              <a:gd name="connsiteY8" fmla="*/ 1021976 h 1939764"/>
              <a:gd name="connsiteX9" fmla="*/ 7386918 w 9466730"/>
              <a:gd name="connsiteY9" fmla="*/ 717176 h 1939764"/>
              <a:gd name="connsiteX10" fmla="*/ 8704730 w 9466730"/>
              <a:gd name="connsiteY10" fmla="*/ 493059 h 1939764"/>
              <a:gd name="connsiteX11" fmla="*/ 9466730 w 9466730"/>
              <a:gd name="connsiteY11" fmla="*/ 358588 h 1939764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6113930 w 9466730"/>
              <a:gd name="connsiteY8" fmla="*/ 1021976 h 1921772"/>
              <a:gd name="connsiteX9" fmla="*/ 7386918 w 9466730"/>
              <a:gd name="connsiteY9" fmla="*/ 717176 h 1921772"/>
              <a:gd name="connsiteX10" fmla="*/ 8704730 w 9466730"/>
              <a:gd name="connsiteY10" fmla="*/ 493059 h 1921772"/>
              <a:gd name="connsiteX11" fmla="*/ 9466730 w 9466730"/>
              <a:gd name="connsiteY11" fmla="*/ 358588 h 1921772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7270377 w 9466730"/>
              <a:gd name="connsiteY8" fmla="*/ 1299881 h 1921772"/>
              <a:gd name="connsiteX9" fmla="*/ 7386918 w 9466730"/>
              <a:gd name="connsiteY9" fmla="*/ 717176 h 1921772"/>
              <a:gd name="connsiteX10" fmla="*/ 8704730 w 9466730"/>
              <a:gd name="connsiteY10" fmla="*/ 493059 h 1921772"/>
              <a:gd name="connsiteX11" fmla="*/ 9466730 w 9466730"/>
              <a:gd name="connsiteY11" fmla="*/ 358588 h 1921772"/>
              <a:gd name="connsiteX0" fmla="*/ 0 w 9466730"/>
              <a:gd name="connsiteY0" fmla="*/ 0 h 1921772"/>
              <a:gd name="connsiteX1" fmla="*/ 833718 w 9466730"/>
              <a:gd name="connsiteY1" fmla="*/ 762000 h 1921772"/>
              <a:gd name="connsiteX2" fmla="*/ 1237129 w 9466730"/>
              <a:gd name="connsiteY2" fmla="*/ 1111623 h 1921772"/>
              <a:gd name="connsiteX3" fmla="*/ 1757082 w 9466730"/>
              <a:gd name="connsiteY3" fmla="*/ 1470211 h 1921772"/>
              <a:gd name="connsiteX4" fmla="*/ 2348754 w 9466730"/>
              <a:gd name="connsiteY4" fmla="*/ 1721223 h 1921772"/>
              <a:gd name="connsiteX5" fmla="*/ 2967318 w 9466730"/>
              <a:gd name="connsiteY5" fmla="*/ 1909483 h 1921772"/>
              <a:gd name="connsiteX6" fmla="*/ 4087905 w 9466730"/>
              <a:gd name="connsiteY6" fmla="*/ 1873624 h 1921772"/>
              <a:gd name="connsiteX7" fmla="*/ 5576047 w 9466730"/>
              <a:gd name="connsiteY7" fmla="*/ 1631576 h 1921772"/>
              <a:gd name="connsiteX8" fmla="*/ 7270377 w 9466730"/>
              <a:gd name="connsiteY8" fmla="*/ 1299881 h 1921772"/>
              <a:gd name="connsiteX9" fmla="*/ 8704730 w 9466730"/>
              <a:gd name="connsiteY9" fmla="*/ 493059 h 1921772"/>
              <a:gd name="connsiteX10" fmla="*/ 9466730 w 9466730"/>
              <a:gd name="connsiteY10" fmla="*/ 358588 h 1921772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299881 h 1921109"/>
              <a:gd name="connsiteX9" fmla="*/ 8704730 w 9466730"/>
              <a:gd name="connsiteY9" fmla="*/ 493059 h 1921109"/>
              <a:gd name="connsiteX10" fmla="*/ 9466730 w 9466730"/>
              <a:gd name="connsiteY10" fmla="*/ 358588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147481 h 1921109"/>
              <a:gd name="connsiteX9" fmla="*/ 8704730 w 9466730"/>
              <a:gd name="connsiteY9" fmla="*/ 493059 h 1921109"/>
              <a:gd name="connsiteX10" fmla="*/ 9466730 w 9466730"/>
              <a:gd name="connsiteY10" fmla="*/ 358588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70377 w 9466730"/>
              <a:gd name="connsiteY8" fmla="*/ 1147481 h 1921109"/>
              <a:gd name="connsiteX9" fmla="*/ 8821271 w 9466730"/>
              <a:gd name="connsiteY9" fmla="*/ 591671 h 1921109"/>
              <a:gd name="connsiteX10" fmla="*/ 9466730 w 9466730"/>
              <a:gd name="connsiteY10" fmla="*/ 358588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81010 w 9466730"/>
              <a:gd name="connsiteY8" fmla="*/ 847889 h 1921109"/>
              <a:gd name="connsiteX9" fmla="*/ 8821271 w 9466730"/>
              <a:gd name="connsiteY9" fmla="*/ 591671 h 1921109"/>
              <a:gd name="connsiteX10" fmla="*/ 9466730 w 9466730"/>
              <a:gd name="connsiteY10" fmla="*/ 358588 h 1921109"/>
              <a:gd name="connsiteX0" fmla="*/ 0 w 9477362"/>
              <a:gd name="connsiteY0" fmla="*/ 0 h 1921109"/>
              <a:gd name="connsiteX1" fmla="*/ 833718 w 9477362"/>
              <a:gd name="connsiteY1" fmla="*/ 762000 h 1921109"/>
              <a:gd name="connsiteX2" fmla="*/ 1237129 w 9477362"/>
              <a:gd name="connsiteY2" fmla="*/ 1111623 h 1921109"/>
              <a:gd name="connsiteX3" fmla="*/ 1757082 w 9477362"/>
              <a:gd name="connsiteY3" fmla="*/ 1470211 h 1921109"/>
              <a:gd name="connsiteX4" fmla="*/ 2268071 w 9477362"/>
              <a:gd name="connsiteY4" fmla="*/ 1730187 h 1921109"/>
              <a:gd name="connsiteX5" fmla="*/ 2967318 w 9477362"/>
              <a:gd name="connsiteY5" fmla="*/ 1909483 h 1921109"/>
              <a:gd name="connsiteX6" fmla="*/ 4087905 w 9477362"/>
              <a:gd name="connsiteY6" fmla="*/ 1873624 h 1921109"/>
              <a:gd name="connsiteX7" fmla="*/ 5576047 w 9477362"/>
              <a:gd name="connsiteY7" fmla="*/ 1631576 h 1921109"/>
              <a:gd name="connsiteX8" fmla="*/ 7281010 w 9477362"/>
              <a:gd name="connsiteY8" fmla="*/ 847889 h 1921109"/>
              <a:gd name="connsiteX9" fmla="*/ 8821271 w 9477362"/>
              <a:gd name="connsiteY9" fmla="*/ 591671 h 1921109"/>
              <a:gd name="connsiteX10" fmla="*/ 9477362 w 9477362"/>
              <a:gd name="connsiteY10" fmla="*/ 562856 h 1921109"/>
              <a:gd name="connsiteX0" fmla="*/ 0 w 9477362"/>
              <a:gd name="connsiteY0" fmla="*/ 0 h 1921109"/>
              <a:gd name="connsiteX1" fmla="*/ 833718 w 9477362"/>
              <a:gd name="connsiteY1" fmla="*/ 762000 h 1921109"/>
              <a:gd name="connsiteX2" fmla="*/ 1237129 w 9477362"/>
              <a:gd name="connsiteY2" fmla="*/ 1111623 h 1921109"/>
              <a:gd name="connsiteX3" fmla="*/ 1757082 w 9477362"/>
              <a:gd name="connsiteY3" fmla="*/ 1470211 h 1921109"/>
              <a:gd name="connsiteX4" fmla="*/ 2268071 w 9477362"/>
              <a:gd name="connsiteY4" fmla="*/ 1730187 h 1921109"/>
              <a:gd name="connsiteX5" fmla="*/ 2967318 w 9477362"/>
              <a:gd name="connsiteY5" fmla="*/ 1909483 h 1921109"/>
              <a:gd name="connsiteX6" fmla="*/ 4087905 w 9477362"/>
              <a:gd name="connsiteY6" fmla="*/ 1873624 h 1921109"/>
              <a:gd name="connsiteX7" fmla="*/ 5576047 w 9477362"/>
              <a:gd name="connsiteY7" fmla="*/ 1631576 h 1921109"/>
              <a:gd name="connsiteX8" fmla="*/ 7281010 w 9477362"/>
              <a:gd name="connsiteY8" fmla="*/ 847889 h 1921109"/>
              <a:gd name="connsiteX9" fmla="*/ 8821271 w 9477362"/>
              <a:gd name="connsiteY9" fmla="*/ 591671 h 1921109"/>
              <a:gd name="connsiteX10" fmla="*/ 9477362 w 9477362"/>
              <a:gd name="connsiteY10" fmla="*/ 562856 h 1921109"/>
              <a:gd name="connsiteX0" fmla="*/ 0 w 9466730"/>
              <a:gd name="connsiteY0" fmla="*/ 0 h 1921109"/>
              <a:gd name="connsiteX1" fmla="*/ 833718 w 9466730"/>
              <a:gd name="connsiteY1" fmla="*/ 762000 h 1921109"/>
              <a:gd name="connsiteX2" fmla="*/ 1237129 w 9466730"/>
              <a:gd name="connsiteY2" fmla="*/ 1111623 h 1921109"/>
              <a:gd name="connsiteX3" fmla="*/ 1757082 w 9466730"/>
              <a:gd name="connsiteY3" fmla="*/ 1470211 h 1921109"/>
              <a:gd name="connsiteX4" fmla="*/ 2268071 w 9466730"/>
              <a:gd name="connsiteY4" fmla="*/ 1730187 h 1921109"/>
              <a:gd name="connsiteX5" fmla="*/ 2967318 w 9466730"/>
              <a:gd name="connsiteY5" fmla="*/ 1909483 h 1921109"/>
              <a:gd name="connsiteX6" fmla="*/ 4087905 w 9466730"/>
              <a:gd name="connsiteY6" fmla="*/ 1873624 h 1921109"/>
              <a:gd name="connsiteX7" fmla="*/ 5576047 w 9466730"/>
              <a:gd name="connsiteY7" fmla="*/ 1631576 h 1921109"/>
              <a:gd name="connsiteX8" fmla="*/ 7281010 w 9466730"/>
              <a:gd name="connsiteY8" fmla="*/ 847889 h 1921109"/>
              <a:gd name="connsiteX9" fmla="*/ 8821271 w 9466730"/>
              <a:gd name="connsiteY9" fmla="*/ 591671 h 1921109"/>
              <a:gd name="connsiteX10" fmla="*/ 9466730 w 9466730"/>
              <a:gd name="connsiteY10" fmla="*/ 549239 h 1921109"/>
              <a:gd name="connsiteX0" fmla="*/ 0 w 9466730"/>
              <a:gd name="connsiteY0" fmla="*/ 0 h 1941635"/>
              <a:gd name="connsiteX1" fmla="*/ 833718 w 9466730"/>
              <a:gd name="connsiteY1" fmla="*/ 762000 h 1941635"/>
              <a:gd name="connsiteX2" fmla="*/ 1237129 w 9466730"/>
              <a:gd name="connsiteY2" fmla="*/ 1111623 h 1941635"/>
              <a:gd name="connsiteX3" fmla="*/ 1757082 w 9466730"/>
              <a:gd name="connsiteY3" fmla="*/ 1470211 h 1941635"/>
              <a:gd name="connsiteX4" fmla="*/ 2268071 w 9466730"/>
              <a:gd name="connsiteY4" fmla="*/ 1730187 h 1941635"/>
              <a:gd name="connsiteX5" fmla="*/ 2967318 w 9466730"/>
              <a:gd name="connsiteY5" fmla="*/ 1909483 h 1941635"/>
              <a:gd name="connsiteX6" fmla="*/ 4162333 w 9466730"/>
              <a:gd name="connsiteY6" fmla="*/ 1914477 h 1941635"/>
              <a:gd name="connsiteX7" fmla="*/ 5576047 w 9466730"/>
              <a:gd name="connsiteY7" fmla="*/ 1631576 h 1941635"/>
              <a:gd name="connsiteX8" fmla="*/ 7281010 w 9466730"/>
              <a:gd name="connsiteY8" fmla="*/ 847889 h 1941635"/>
              <a:gd name="connsiteX9" fmla="*/ 8821271 w 9466730"/>
              <a:gd name="connsiteY9" fmla="*/ 591671 h 1941635"/>
              <a:gd name="connsiteX10" fmla="*/ 9466730 w 9466730"/>
              <a:gd name="connsiteY10" fmla="*/ 549239 h 1941635"/>
              <a:gd name="connsiteX0" fmla="*/ 0 w 9466730"/>
              <a:gd name="connsiteY0" fmla="*/ 0 h 1954350"/>
              <a:gd name="connsiteX1" fmla="*/ 833718 w 9466730"/>
              <a:gd name="connsiteY1" fmla="*/ 762000 h 1954350"/>
              <a:gd name="connsiteX2" fmla="*/ 1237129 w 9466730"/>
              <a:gd name="connsiteY2" fmla="*/ 1111623 h 1954350"/>
              <a:gd name="connsiteX3" fmla="*/ 1757082 w 9466730"/>
              <a:gd name="connsiteY3" fmla="*/ 1470211 h 1954350"/>
              <a:gd name="connsiteX4" fmla="*/ 2268071 w 9466730"/>
              <a:gd name="connsiteY4" fmla="*/ 1730187 h 1954350"/>
              <a:gd name="connsiteX5" fmla="*/ 2967318 w 9466730"/>
              <a:gd name="connsiteY5" fmla="*/ 1909483 h 1954350"/>
              <a:gd name="connsiteX6" fmla="*/ 4162333 w 9466730"/>
              <a:gd name="connsiteY6" fmla="*/ 1914477 h 1954350"/>
              <a:gd name="connsiteX7" fmla="*/ 5969451 w 9466730"/>
              <a:gd name="connsiteY7" fmla="*/ 1454545 h 1954350"/>
              <a:gd name="connsiteX8" fmla="*/ 7281010 w 9466730"/>
              <a:gd name="connsiteY8" fmla="*/ 847889 h 1954350"/>
              <a:gd name="connsiteX9" fmla="*/ 8821271 w 9466730"/>
              <a:gd name="connsiteY9" fmla="*/ 591671 h 1954350"/>
              <a:gd name="connsiteX10" fmla="*/ 9466730 w 9466730"/>
              <a:gd name="connsiteY10" fmla="*/ 549239 h 1954350"/>
              <a:gd name="connsiteX0" fmla="*/ 0 w 9466730"/>
              <a:gd name="connsiteY0" fmla="*/ 0 h 1954351"/>
              <a:gd name="connsiteX1" fmla="*/ 833718 w 9466730"/>
              <a:gd name="connsiteY1" fmla="*/ 762000 h 1954351"/>
              <a:gd name="connsiteX2" fmla="*/ 1237129 w 9466730"/>
              <a:gd name="connsiteY2" fmla="*/ 1111623 h 1954351"/>
              <a:gd name="connsiteX3" fmla="*/ 1757082 w 9466730"/>
              <a:gd name="connsiteY3" fmla="*/ 1470211 h 1954351"/>
              <a:gd name="connsiteX4" fmla="*/ 2268071 w 9466730"/>
              <a:gd name="connsiteY4" fmla="*/ 1730187 h 1954351"/>
              <a:gd name="connsiteX5" fmla="*/ 2967318 w 9466730"/>
              <a:gd name="connsiteY5" fmla="*/ 1909483 h 1954351"/>
              <a:gd name="connsiteX6" fmla="*/ 4162333 w 9466730"/>
              <a:gd name="connsiteY6" fmla="*/ 1914477 h 1954351"/>
              <a:gd name="connsiteX7" fmla="*/ 5969451 w 9466730"/>
              <a:gd name="connsiteY7" fmla="*/ 1454545 h 1954351"/>
              <a:gd name="connsiteX8" fmla="*/ 7281010 w 9466730"/>
              <a:gd name="connsiteY8" fmla="*/ 847889 h 1954351"/>
              <a:gd name="connsiteX9" fmla="*/ 8821271 w 9466730"/>
              <a:gd name="connsiteY9" fmla="*/ 591671 h 1954351"/>
              <a:gd name="connsiteX10" fmla="*/ 9466730 w 9466730"/>
              <a:gd name="connsiteY10" fmla="*/ 549239 h 1954351"/>
              <a:gd name="connsiteX0" fmla="*/ 0 w 9466730"/>
              <a:gd name="connsiteY0" fmla="*/ 0 h 1983304"/>
              <a:gd name="connsiteX1" fmla="*/ 833718 w 9466730"/>
              <a:gd name="connsiteY1" fmla="*/ 762000 h 1983304"/>
              <a:gd name="connsiteX2" fmla="*/ 1237129 w 9466730"/>
              <a:gd name="connsiteY2" fmla="*/ 1111623 h 1983304"/>
              <a:gd name="connsiteX3" fmla="*/ 1757082 w 9466730"/>
              <a:gd name="connsiteY3" fmla="*/ 1470211 h 1983304"/>
              <a:gd name="connsiteX4" fmla="*/ 2268071 w 9466730"/>
              <a:gd name="connsiteY4" fmla="*/ 1730187 h 1983304"/>
              <a:gd name="connsiteX5" fmla="*/ 2967318 w 9466730"/>
              <a:gd name="connsiteY5" fmla="*/ 1909483 h 1983304"/>
              <a:gd name="connsiteX6" fmla="*/ 4162333 w 9466730"/>
              <a:gd name="connsiteY6" fmla="*/ 1914477 h 1983304"/>
              <a:gd name="connsiteX7" fmla="*/ 6022613 w 9466730"/>
              <a:gd name="connsiteY7" fmla="*/ 1059628 h 1983304"/>
              <a:gd name="connsiteX8" fmla="*/ 7281010 w 9466730"/>
              <a:gd name="connsiteY8" fmla="*/ 847889 h 1983304"/>
              <a:gd name="connsiteX9" fmla="*/ 8821271 w 9466730"/>
              <a:gd name="connsiteY9" fmla="*/ 591671 h 1983304"/>
              <a:gd name="connsiteX10" fmla="*/ 9466730 w 9466730"/>
              <a:gd name="connsiteY10" fmla="*/ 549239 h 1983304"/>
              <a:gd name="connsiteX0" fmla="*/ 0 w 9466730"/>
              <a:gd name="connsiteY0" fmla="*/ 0 h 1983304"/>
              <a:gd name="connsiteX1" fmla="*/ 833718 w 9466730"/>
              <a:gd name="connsiteY1" fmla="*/ 762000 h 1983304"/>
              <a:gd name="connsiteX2" fmla="*/ 1237129 w 9466730"/>
              <a:gd name="connsiteY2" fmla="*/ 1111623 h 1983304"/>
              <a:gd name="connsiteX3" fmla="*/ 1757082 w 9466730"/>
              <a:gd name="connsiteY3" fmla="*/ 1470211 h 1983304"/>
              <a:gd name="connsiteX4" fmla="*/ 2268071 w 9466730"/>
              <a:gd name="connsiteY4" fmla="*/ 1730187 h 1983304"/>
              <a:gd name="connsiteX5" fmla="*/ 2967318 w 9466730"/>
              <a:gd name="connsiteY5" fmla="*/ 1909483 h 1983304"/>
              <a:gd name="connsiteX6" fmla="*/ 4162333 w 9466730"/>
              <a:gd name="connsiteY6" fmla="*/ 1914477 h 1983304"/>
              <a:gd name="connsiteX7" fmla="*/ 6022613 w 9466730"/>
              <a:gd name="connsiteY7" fmla="*/ 1059628 h 1983304"/>
              <a:gd name="connsiteX8" fmla="*/ 7291642 w 9466730"/>
              <a:gd name="connsiteY8" fmla="*/ 847889 h 1983304"/>
              <a:gd name="connsiteX9" fmla="*/ 8821271 w 9466730"/>
              <a:gd name="connsiteY9" fmla="*/ 591671 h 1983304"/>
              <a:gd name="connsiteX10" fmla="*/ 9466730 w 9466730"/>
              <a:gd name="connsiteY10" fmla="*/ 549239 h 1983304"/>
              <a:gd name="connsiteX0" fmla="*/ 0 w 9466730"/>
              <a:gd name="connsiteY0" fmla="*/ 0 h 1983304"/>
              <a:gd name="connsiteX1" fmla="*/ 833718 w 9466730"/>
              <a:gd name="connsiteY1" fmla="*/ 762000 h 1983304"/>
              <a:gd name="connsiteX2" fmla="*/ 1237129 w 9466730"/>
              <a:gd name="connsiteY2" fmla="*/ 1111623 h 1983304"/>
              <a:gd name="connsiteX3" fmla="*/ 1757082 w 9466730"/>
              <a:gd name="connsiteY3" fmla="*/ 1470211 h 1983304"/>
              <a:gd name="connsiteX4" fmla="*/ 2268071 w 9466730"/>
              <a:gd name="connsiteY4" fmla="*/ 1730187 h 1983304"/>
              <a:gd name="connsiteX5" fmla="*/ 2967318 w 9466730"/>
              <a:gd name="connsiteY5" fmla="*/ 1909483 h 1983304"/>
              <a:gd name="connsiteX6" fmla="*/ 4162333 w 9466730"/>
              <a:gd name="connsiteY6" fmla="*/ 1914477 h 1983304"/>
              <a:gd name="connsiteX7" fmla="*/ 6022613 w 9466730"/>
              <a:gd name="connsiteY7" fmla="*/ 1059628 h 1983304"/>
              <a:gd name="connsiteX8" fmla="*/ 7568089 w 9466730"/>
              <a:gd name="connsiteY8" fmla="*/ 616387 h 1983304"/>
              <a:gd name="connsiteX9" fmla="*/ 8821271 w 9466730"/>
              <a:gd name="connsiteY9" fmla="*/ 591671 h 1983304"/>
              <a:gd name="connsiteX10" fmla="*/ 9466730 w 9466730"/>
              <a:gd name="connsiteY10" fmla="*/ 549239 h 1983304"/>
              <a:gd name="connsiteX0" fmla="*/ 0 w 9424200"/>
              <a:gd name="connsiteY0" fmla="*/ 0 h 1983304"/>
              <a:gd name="connsiteX1" fmla="*/ 833718 w 9424200"/>
              <a:gd name="connsiteY1" fmla="*/ 762000 h 1983304"/>
              <a:gd name="connsiteX2" fmla="*/ 1237129 w 9424200"/>
              <a:gd name="connsiteY2" fmla="*/ 1111623 h 1983304"/>
              <a:gd name="connsiteX3" fmla="*/ 1757082 w 9424200"/>
              <a:gd name="connsiteY3" fmla="*/ 1470211 h 1983304"/>
              <a:gd name="connsiteX4" fmla="*/ 2268071 w 9424200"/>
              <a:gd name="connsiteY4" fmla="*/ 1730187 h 1983304"/>
              <a:gd name="connsiteX5" fmla="*/ 2967318 w 9424200"/>
              <a:gd name="connsiteY5" fmla="*/ 1909483 h 1983304"/>
              <a:gd name="connsiteX6" fmla="*/ 4162333 w 9424200"/>
              <a:gd name="connsiteY6" fmla="*/ 1914477 h 1983304"/>
              <a:gd name="connsiteX7" fmla="*/ 6022613 w 9424200"/>
              <a:gd name="connsiteY7" fmla="*/ 1059628 h 1983304"/>
              <a:gd name="connsiteX8" fmla="*/ 7568089 w 9424200"/>
              <a:gd name="connsiteY8" fmla="*/ 616387 h 1983304"/>
              <a:gd name="connsiteX9" fmla="*/ 8821271 w 9424200"/>
              <a:gd name="connsiteY9" fmla="*/ 591671 h 1983304"/>
              <a:gd name="connsiteX10" fmla="*/ 9424200 w 9424200"/>
              <a:gd name="connsiteY10" fmla="*/ 18143 h 1983304"/>
              <a:gd name="connsiteX0" fmla="*/ 0 w 9424200"/>
              <a:gd name="connsiteY0" fmla="*/ 0 h 1983304"/>
              <a:gd name="connsiteX1" fmla="*/ 833718 w 9424200"/>
              <a:gd name="connsiteY1" fmla="*/ 762000 h 1983304"/>
              <a:gd name="connsiteX2" fmla="*/ 1237129 w 9424200"/>
              <a:gd name="connsiteY2" fmla="*/ 1111623 h 1983304"/>
              <a:gd name="connsiteX3" fmla="*/ 1757082 w 9424200"/>
              <a:gd name="connsiteY3" fmla="*/ 1470211 h 1983304"/>
              <a:gd name="connsiteX4" fmla="*/ 2268071 w 9424200"/>
              <a:gd name="connsiteY4" fmla="*/ 1730187 h 1983304"/>
              <a:gd name="connsiteX5" fmla="*/ 2967318 w 9424200"/>
              <a:gd name="connsiteY5" fmla="*/ 1909483 h 1983304"/>
              <a:gd name="connsiteX6" fmla="*/ 4162333 w 9424200"/>
              <a:gd name="connsiteY6" fmla="*/ 1914477 h 1983304"/>
              <a:gd name="connsiteX7" fmla="*/ 6022613 w 9424200"/>
              <a:gd name="connsiteY7" fmla="*/ 1059628 h 1983304"/>
              <a:gd name="connsiteX8" fmla="*/ 7568089 w 9424200"/>
              <a:gd name="connsiteY8" fmla="*/ 616387 h 1983304"/>
              <a:gd name="connsiteX9" fmla="*/ 8821271 w 9424200"/>
              <a:gd name="connsiteY9" fmla="*/ 591671 h 1983304"/>
              <a:gd name="connsiteX10" fmla="*/ 9169766 w 9424200"/>
              <a:gd name="connsiteY10" fmla="*/ 233969 h 1983304"/>
              <a:gd name="connsiteX11" fmla="*/ 9424200 w 9424200"/>
              <a:gd name="connsiteY11" fmla="*/ 18143 h 1983304"/>
              <a:gd name="connsiteX0" fmla="*/ 0 w 9424200"/>
              <a:gd name="connsiteY0" fmla="*/ 0 h 1983304"/>
              <a:gd name="connsiteX1" fmla="*/ 833718 w 9424200"/>
              <a:gd name="connsiteY1" fmla="*/ 762000 h 1983304"/>
              <a:gd name="connsiteX2" fmla="*/ 1237129 w 9424200"/>
              <a:gd name="connsiteY2" fmla="*/ 1111623 h 1983304"/>
              <a:gd name="connsiteX3" fmla="*/ 1757082 w 9424200"/>
              <a:gd name="connsiteY3" fmla="*/ 1470211 h 1983304"/>
              <a:gd name="connsiteX4" fmla="*/ 2268071 w 9424200"/>
              <a:gd name="connsiteY4" fmla="*/ 1730187 h 1983304"/>
              <a:gd name="connsiteX5" fmla="*/ 2967318 w 9424200"/>
              <a:gd name="connsiteY5" fmla="*/ 1909483 h 1983304"/>
              <a:gd name="connsiteX6" fmla="*/ 4162333 w 9424200"/>
              <a:gd name="connsiteY6" fmla="*/ 1914477 h 1983304"/>
              <a:gd name="connsiteX7" fmla="*/ 6022613 w 9424200"/>
              <a:gd name="connsiteY7" fmla="*/ 1059628 h 1983304"/>
              <a:gd name="connsiteX8" fmla="*/ 7568089 w 9424200"/>
              <a:gd name="connsiteY8" fmla="*/ 616387 h 1983304"/>
              <a:gd name="connsiteX9" fmla="*/ 8821271 w 9424200"/>
              <a:gd name="connsiteY9" fmla="*/ 591671 h 1983304"/>
              <a:gd name="connsiteX10" fmla="*/ 9216182 w 9424200"/>
              <a:gd name="connsiteY10" fmla="*/ 519321 h 1983304"/>
              <a:gd name="connsiteX11" fmla="*/ 9424200 w 9424200"/>
              <a:gd name="connsiteY11" fmla="*/ 18143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94234"/>
              <a:gd name="connsiteY0" fmla="*/ 0 h 1983304"/>
              <a:gd name="connsiteX1" fmla="*/ 833718 w 9294234"/>
              <a:gd name="connsiteY1" fmla="*/ 762000 h 1983304"/>
              <a:gd name="connsiteX2" fmla="*/ 1237129 w 9294234"/>
              <a:gd name="connsiteY2" fmla="*/ 1111623 h 1983304"/>
              <a:gd name="connsiteX3" fmla="*/ 1757082 w 9294234"/>
              <a:gd name="connsiteY3" fmla="*/ 1470211 h 1983304"/>
              <a:gd name="connsiteX4" fmla="*/ 2268071 w 9294234"/>
              <a:gd name="connsiteY4" fmla="*/ 1730187 h 1983304"/>
              <a:gd name="connsiteX5" fmla="*/ 2967318 w 9294234"/>
              <a:gd name="connsiteY5" fmla="*/ 1909483 h 1983304"/>
              <a:gd name="connsiteX6" fmla="*/ 4162333 w 9294234"/>
              <a:gd name="connsiteY6" fmla="*/ 1914477 h 1983304"/>
              <a:gd name="connsiteX7" fmla="*/ 6022613 w 9294234"/>
              <a:gd name="connsiteY7" fmla="*/ 1059628 h 1983304"/>
              <a:gd name="connsiteX8" fmla="*/ 7568089 w 9294234"/>
              <a:gd name="connsiteY8" fmla="*/ 616387 h 1983304"/>
              <a:gd name="connsiteX9" fmla="*/ 8821271 w 9294234"/>
              <a:gd name="connsiteY9" fmla="*/ 591671 h 1983304"/>
              <a:gd name="connsiteX10" fmla="*/ 9216182 w 9294234"/>
              <a:gd name="connsiteY10" fmla="*/ 519321 h 1983304"/>
              <a:gd name="connsiteX11" fmla="*/ 9294234 w 9294234"/>
              <a:gd name="connsiteY11" fmla="*/ 6254 h 1983304"/>
              <a:gd name="connsiteX0" fmla="*/ 0 w 9216182"/>
              <a:gd name="connsiteY0" fmla="*/ 0 h 1983304"/>
              <a:gd name="connsiteX1" fmla="*/ 833718 w 9216182"/>
              <a:gd name="connsiteY1" fmla="*/ 762000 h 1983304"/>
              <a:gd name="connsiteX2" fmla="*/ 1237129 w 9216182"/>
              <a:gd name="connsiteY2" fmla="*/ 1111623 h 1983304"/>
              <a:gd name="connsiteX3" fmla="*/ 1757082 w 9216182"/>
              <a:gd name="connsiteY3" fmla="*/ 1470211 h 1983304"/>
              <a:gd name="connsiteX4" fmla="*/ 2268071 w 9216182"/>
              <a:gd name="connsiteY4" fmla="*/ 1730187 h 1983304"/>
              <a:gd name="connsiteX5" fmla="*/ 2967318 w 9216182"/>
              <a:gd name="connsiteY5" fmla="*/ 1909483 h 1983304"/>
              <a:gd name="connsiteX6" fmla="*/ 4162333 w 9216182"/>
              <a:gd name="connsiteY6" fmla="*/ 1914477 h 1983304"/>
              <a:gd name="connsiteX7" fmla="*/ 6022613 w 9216182"/>
              <a:gd name="connsiteY7" fmla="*/ 1059628 h 1983304"/>
              <a:gd name="connsiteX8" fmla="*/ 7568089 w 9216182"/>
              <a:gd name="connsiteY8" fmla="*/ 616387 h 1983304"/>
              <a:gd name="connsiteX9" fmla="*/ 8821271 w 9216182"/>
              <a:gd name="connsiteY9" fmla="*/ 591671 h 1983304"/>
              <a:gd name="connsiteX10" fmla="*/ 9216182 w 9216182"/>
              <a:gd name="connsiteY10" fmla="*/ 519321 h 1983304"/>
              <a:gd name="connsiteX0" fmla="*/ 0 w 9216182"/>
              <a:gd name="connsiteY0" fmla="*/ 0 h 1983304"/>
              <a:gd name="connsiteX1" fmla="*/ 833718 w 9216182"/>
              <a:gd name="connsiteY1" fmla="*/ 762000 h 1983304"/>
              <a:gd name="connsiteX2" fmla="*/ 1237129 w 9216182"/>
              <a:gd name="connsiteY2" fmla="*/ 1111623 h 1983304"/>
              <a:gd name="connsiteX3" fmla="*/ 1757082 w 9216182"/>
              <a:gd name="connsiteY3" fmla="*/ 1470211 h 1983304"/>
              <a:gd name="connsiteX4" fmla="*/ 2268071 w 9216182"/>
              <a:gd name="connsiteY4" fmla="*/ 1730187 h 1983304"/>
              <a:gd name="connsiteX5" fmla="*/ 2967318 w 9216182"/>
              <a:gd name="connsiteY5" fmla="*/ 1909483 h 1983304"/>
              <a:gd name="connsiteX6" fmla="*/ 4162333 w 9216182"/>
              <a:gd name="connsiteY6" fmla="*/ 1914477 h 1983304"/>
              <a:gd name="connsiteX7" fmla="*/ 6022613 w 9216182"/>
              <a:gd name="connsiteY7" fmla="*/ 1059628 h 1983304"/>
              <a:gd name="connsiteX8" fmla="*/ 7568089 w 9216182"/>
              <a:gd name="connsiteY8" fmla="*/ 616387 h 1983304"/>
              <a:gd name="connsiteX9" fmla="*/ 8821271 w 9216182"/>
              <a:gd name="connsiteY9" fmla="*/ 591671 h 1983304"/>
              <a:gd name="connsiteX10" fmla="*/ 9216182 w 9216182"/>
              <a:gd name="connsiteY10" fmla="*/ 597397 h 1983304"/>
              <a:gd name="connsiteX0" fmla="*/ 0 w 9216182"/>
              <a:gd name="connsiteY0" fmla="*/ 0 h 1983304"/>
              <a:gd name="connsiteX1" fmla="*/ 833718 w 9216182"/>
              <a:gd name="connsiteY1" fmla="*/ 762000 h 1983304"/>
              <a:gd name="connsiteX2" fmla="*/ 1237129 w 9216182"/>
              <a:gd name="connsiteY2" fmla="*/ 1111623 h 1983304"/>
              <a:gd name="connsiteX3" fmla="*/ 1757082 w 9216182"/>
              <a:gd name="connsiteY3" fmla="*/ 1470211 h 1983304"/>
              <a:gd name="connsiteX4" fmla="*/ 2268071 w 9216182"/>
              <a:gd name="connsiteY4" fmla="*/ 1730187 h 1983304"/>
              <a:gd name="connsiteX5" fmla="*/ 2967318 w 9216182"/>
              <a:gd name="connsiteY5" fmla="*/ 1909483 h 1983304"/>
              <a:gd name="connsiteX6" fmla="*/ 4162333 w 9216182"/>
              <a:gd name="connsiteY6" fmla="*/ 1914477 h 1983304"/>
              <a:gd name="connsiteX7" fmla="*/ 6022613 w 9216182"/>
              <a:gd name="connsiteY7" fmla="*/ 1059628 h 1983304"/>
              <a:gd name="connsiteX8" fmla="*/ 7568089 w 9216182"/>
              <a:gd name="connsiteY8" fmla="*/ 616387 h 1983304"/>
              <a:gd name="connsiteX9" fmla="*/ 8821271 w 9216182"/>
              <a:gd name="connsiteY9" fmla="*/ 591671 h 1983304"/>
              <a:gd name="connsiteX10" fmla="*/ 9216182 w 9216182"/>
              <a:gd name="connsiteY10" fmla="*/ 597397 h 198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16182" h="1983304">
                <a:moveTo>
                  <a:pt x="0" y="0"/>
                </a:moveTo>
                <a:lnTo>
                  <a:pt x="833718" y="762000"/>
                </a:lnTo>
                <a:cubicBezTo>
                  <a:pt x="1039906" y="947270"/>
                  <a:pt x="1083235" y="993588"/>
                  <a:pt x="1237129" y="1111623"/>
                </a:cubicBezTo>
                <a:cubicBezTo>
                  <a:pt x="1391023" y="1229658"/>
                  <a:pt x="1585258" y="1367117"/>
                  <a:pt x="1757082" y="1470211"/>
                </a:cubicBezTo>
                <a:cubicBezTo>
                  <a:pt x="1928906" y="1573305"/>
                  <a:pt x="2066365" y="1656975"/>
                  <a:pt x="2268071" y="1730187"/>
                </a:cubicBezTo>
                <a:cubicBezTo>
                  <a:pt x="2469777" y="1803399"/>
                  <a:pt x="2651608" y="1878768"/>
                  <a:pt x="2967318" y="1909483"/>
                </a:cubicBezTo>
                <a:cubicBezTo>
                  <a:pt x="3283028" y="1940198"/>
                  <a:pt x="3653117" y="2056119"/>
                  <a:pt x="4162333" y="1914477"/>
                </a:cubicBezTo>
                <a:cubicBezTo>
                  <a:pt x="4671549" y="1772835"/>
                  <a:pt x="5454987" y="1275976"/>
                  <a:pt x="6022613" y="1059628"/>
                </a:cubicBezTo>
                <a:cubicBezTo>
                  <a:pt x="6590239" y="843280"/>
                  <a:pt x="7101646" y="694380"/>
                  <a:pt x="7568089" y="616387"/>
                </a:cubicBezTo>
                <a:cubicBezTo>
                  <a:pt x="7985816" y="608148"/>
                  <a:pt x="8546589" y="607849"/>
                  <a:pt x="8821271" y="591671"/>
                </a:cubicBezTo>
                <a:cubicBezTo>
                  <a:pt x="9095953" y="575493"/>
                  <a:pt x="9075027" y="592027"/>
                  <a:pt x="9216182" y="597397"/>
                </a:cubicBezTo>
              </a:path>
            </a:pathLst>
          </a:custGeom>
          <a:solidFill>
            <a:schemeClr val="tx2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C3B6DE-94C2-4915-91B5-51A58A517F0D}"/>
              </a:ext>
            </a:extLst>
          </p:cNvPr>
          <p:cNvCxnSpPr>
            <a:stCxn id="15" idx="0"/>
            <a:endCxn id="15" idx="0"/>
          </p:cNvCxnSpPr>
          <p:nvPr/>
        </p:nvCxnSpPr>
        <p:spPr>
          <a:xfrm>
            <a:off x="2290405" y="311287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C5FD2B-E000-481F-A7F7-B81DC3007A00}"/>
              </a:ext>
            </a:extLst>
          </p:cNvPr>
          <p:cNvCxnSpPr>
            <a:cxnSpLocks/>
          </p:cNvCxnSpPr>
          <p:nvPr/>
        </p:nvCxnSpPr>
        <p:spPr>
          <a:xfrm>
            <a:off x="2290405" y="3122300"/>
            <a:ext cx="720212" cy="163117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E8CA40-D49E-4E2B-BD3F-0D38C953672A}"/>
              </a:ext>
            </a:extLst>
          </p:cNvPr>
          <p:cNvCxnSpPr>
            <a:cxnSpLocks/>
          </p:cNvCxnSpPr>
          <p:nvPr/>
        </p:nvCxnSpPr>
        <p:spPr>
          <a:xfrm>
            <a:off x="2290405" y="3107182"/>
            <a:ext cx="1972236" cy="150566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41E6FDB-8BF7-4A66-AAE4-0E21A02B4091}"/>
              </a:ext>
            </a:extLst>
          </p:cNvPr>
          <p:cNvSpPr/>
          <p:nvPr/>
        </p:nvSpPr>
        <p:spPr>
          <a:xfrm flipH="1">
            <a:off x="3097226" y="4381551"/>
            <a:ext cx="860614" cy="3625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C8233-14E5-40A1-ADE3-22A4F2EC329B}"/>
              </a:ext>
            </a:extLst>
          </p:cNvPr>
          <p:cNvSpPr txBox="1"/>
          <p:nvPr/>
        </p:nvSpPr>
        <p:spPr>
          <a:xfrm>
            <a:off x="1464927" y="2989948"/>
            <a:ext cx="538609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50Hz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7CB129-127D-4E8E-AF78-BFAA998B0AF9}"/>
              </a:ext>
            </a:extLst>
          </p:cNvPr>
          <p:cNvSpPr txBox="1"/>
          <p:nvPr/>
        </p:nvSpPr>
        <p:spPr>
          <a:xfrm rot="3968099">
            <a:off x="2390850" y="4325546"/>
            <a:ext cx="6476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ROCOF</a:t>
            </a:r>
            <a:endParaRPr kumimoji="1" lang="LID4096" sz="14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9BA23F-0760-488B-B065-FF3C2560B26B}"/>
              </a:ext>
            </a:extLst>
          </p:cNvPr>
          <p:cNvSpPr txBox="1"/>
          <p:nvPr/>
        </p:nvSpPr>
        <p:spPr>
          <a:xfrm rot="2338752">
            <a:off x="3172930" y="4081038"/>
            <a:ext cx="6476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ROCOF</a:t>
            </a:r>
            <a:endParaRPr kumimoji="1" lang="LID4096" sz="1400" dirty="0" err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506EFD-0ADF-43E5-A5BB-C63F5C3BCE14}"/>
              </a:ext>
            </a:extLst>
          </p:cNvPr>
          <p:cNvSpPr/>
          <p:nvPr/>
        </p:nvSpPr>
        <p:spPr>
          <a:xfrm>
            <a:off x="6452128" y="1985303"/>
            <a:ext cx="4821233" cy="11218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aFRR</a:t>
            </a:r>
            <a:endParaRPr lang="LID4096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CBB728-F8FF-4D55-86DB-4338D2E9E203}"/>
              </a:ext>
            </a:extLst>
          </p:cNvPr>
          <p:cNvSpPr/>
          <p:nvPr/>
        </p:nvSpPr>
        <p:spPr>
          <a:xfrm>
            <a:off x="4271605" y="1987508"/>
            <a:ext cx="2180526" cy="11218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FCR</a:t>
            </a:r>
            <a:endParaRPr lang="LID4096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879C7B-7B7E-45DE-ACFA-6195FC98268B}"/>
              </a:ext>
            </a:extLst>
          </p:cNvPr>
          <p:cNvSpPr/>
          <p:nvPr/>
        </p:nvSpPr>
        <p:spPr>
          <a:xfrm>
            <a:off x="2692916" y="1981818"/>
            <a:ext cx="1583964" cy="11218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FFR</a:t>
            </a:r>
            <a:endParaRPr lang="LID4096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14D195-BB60-4869-97C4-A41A6118D9A7}"/>
              </a:ext>
            </a:extLst>
          </p:cNvPr>
          <p:cNvSpPr/>
          <p:nvPr/>
        </p:nvSpPr>
        <p:spPr>
          <a:xfrm>
            <a:off x="2290405" y="1981818"/>
            <a:ext cx="402511" cy="1114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E196E1-A0FA-4F11-8D52-47CB5A53E7D9}"/>
              </a:ext>
            </a:extLst>
          </p:cNvPr>
          <p:cNvSpPr txBox="1"/>
          <p:nvPr/>
        </p:nvSpPr>
        <p:spPr>
          <a:xfrm>
            <a:off x="2733320" y="3144195"/>
            <a:ext cx="320601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0.5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401B2B-D187-4A62-B5AC-4630DA4893E8}"/>
              </a:ext>
            </a:extLst>
          </p:cNvPr>
          <p:cNvSpPr txBox="1"/>
          <p:nvPr/>
        </p:nvSpPr>
        <p:spPr>
          <a:xfrm>
            <a:off x="4198521" y="3144195"/>
            <a:ext cx="128240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56923-A640-49F8-8A7F-87884D6DB805}"/>
              </a:ext>
            </a:extLst>
          </p:cNvPr>
          <p:cNvSpPr txBox="1"/>
          <p:nvPr/>
        </p:nvSpPr>
        <p:spPr>
          <a:xfrm>
            <a:off x="6388008" y="3144195"/>
            <a:ext cx="256480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30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030EC3-8600-47D8-8CA0-F1DE6DA7FEA1}"/>
              </a:ext>
            </a:extLst>
          </p:cNvPr>
          <p:cNvSpPr txBox="1"/>
          <p:nvPr/>
        </p:nvSpPr>
        <p:spPr>
          <a:xfrm>
            <a:off x="10873970" y="2757289"/>
            <a:ext cx="812145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Time [s]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0C0223-B8E8-4630-86CC-48F1F8135572}"/>
              </a:ext>
            </a:extLst>
          </p:cNvPr>
          <p:cNvSpPr txBox="1"/>
          <p:nvPr/>
        </p:nvSpPr>
        <p:spPr>
          <a:xfrm>
            <a:off x="790578" y="2238836"/>
            <a:ext cx="1220596" cy="61555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Inertial  </a:t>
            </a:r>
          </a:p>
          <a:p>
            <a:pPr algn="r"/>
            <a:r>
              <a:rPr kumimoji="1" lang="en-US" sz="20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Response </a:t>
            </a:r>
            <a:endParaRPr kumimoji="1" lang="LID4096" sz="2000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9527330-E1C4-445C-BE61-4126ECD6C396}"/>
              </a:ext>
            </a:extLst>
          </p:cNvPr>
          <p:cNvCxnSpPr>
            <a:cxnSpLocks/>
            <a:stCxn id="42" idx="3"/>
            <a:endCxn id="37" idx="1"/>
          </p:cNvCxnSpPr>
          <p:nvPr/>
        </p:nvCxnSpPr>
        <p:spPr>
          <a:xfrm flipV="1">
            <a:off x="2011174" y="2539074"/>
            <a:ext cx="279231" cy="75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A891889-FFE0-47D9-81E4-B24A331999A9}"/>
              </a:ext>
            </a:extLst>
          </p:cNvPr>
          <p:cNvSpPr/>
          <p:nvPr/>
        </p:nvSpPr>
        <p:spPr>
          <a:xfrm>
            <a:off x="315731" y="3141192"/>
            <a:ext cx="297201" cy="3179109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B6730A-8D6B-443D-A8C0-8563B192659A}"/>
              </a:ext>
            </a:extLst>
          </p:cNvPr>
          <p:cNvSpPr txBox="1"/>
          <p:nvPr/>
        </p:nvSpPr>
        <p:spPr>
          <a:xfrm rot="16200000">
            <a:off x="246323" y="4718306"/>
            <a:ext cx="43601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Grid</a:t>
            </a:r>
            <a:endParaRPr kumimoji="1" lang="LID4096" dirty="0" err="1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57B222-B024-40A7-87EE-560A35E6D0A5}"/>
              </a:ext>
            </a:extLst>
          </p:cNvPr>
          <p:cNvSpPr/>
          <p:nvPr/>
        </p:nvSpPr>
        <p:spPr>
          <a:xfrm>
            <a:off x="330608" y="1653887"/>
            <a:ext cx="288712" cy="1386174"/>
          </a:xfrm>
          <a:prstGeom prst="rect">
            <a:avLst/>
          </a:prstGeom>
          <a:solidFill>
            <a:schemeClr val="tx2">
              <a:lumMod val="95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6A6C27-335E-4016-B5DE-E2D61197270D}"/>
              </a:ext>
            </a:extLst>
          </p:cNvPr>
          <p:cNvSpPr txBox="1"/>
          <p:nvPr/>
        </p:nvSpPr>
        <p:spPr>
          <a:xfrm rot="16200000">
            <a:off x="111671" y="2145939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Market</a:t>
            </a:r>
            <a:endParaRPr kumimoji="1" lang="LID4096" dirty="0" err="1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6B21D4-51CA-4BEE-A790-FC3B2B19ACE1}"/>
              </a:ext>
            </a:extLst>
          </p:cNvPr>
          <p:cNvSpPr txBox="1"/>
          <p:nvPr/>
        </p:nvSpPr>
        <p:spPr>
          <a:xfrm rot="16200000">
            <a:off x="3137133" y="840368"/>
            <a:ext cx="385427" cy="169597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algn="l">
              <a:lnSpc>
                <a:spcPts val="3440"/>
              </a:lnSpc>
            </a:pPr>
            <a:r>
              <a:rPr kumimoji="1"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NEW services</a:t>
            </a:r>
            <a:endParaRPr kumimoji="1" lang="LID4096" sz="2000" b="1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3BCD8CA-71D0-4020-AFE0-8CF80914AEC0}"/>
              </a:ext>
            </a:extLst>
          </p:cNvPr>
          <p:cNvCxnSpPr/>
          <p:nvPr/>
        </p:nvCxnSpPr>
        <p:spPr>
          <a:xfrm>
            <a:off x="2290405" y="1875890"/>
            <a:ext cx="1972236" cy="0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AD3D50E-B982-4971-904A-22EEA32F4E73}"/>
              </a:ext>
            </a:extLst>
          </p:cNvPr>
          <p:cNvSpPr txBox="1"/>
          <p:nvPr/>
        </p:nvSpPr>
        <p:spPr>
          <a:xfrm>
            <a:off x="11085211" y="3144195"/>
            <a:ext cx="384721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900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15E7AC-8033-4E87-B0B3-671EECF32AF3}"/>
              </a:ext>
            </a:extLst>
          </p:cNvPr>
          <p:cNvCxnSpPr/>
          <p:nvPr/>
        </p:nvCxnSpPr>
        <p:spPr>
          <a:xfrm>
            <a:off x="2066288" y="3112873"/>
            <a:ext cx="95832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EF4E9530-9181-48B8-B27B-61E7406E1F9F}"/>
              </a:ext>
            </a:extLst>
          </p:cNvPr>
          <p:cNvSpPr txBox="1"/>
          <p:nvPr/>
        </p:nvSpPr>
        <p:spPr>
          <a:xfrm>
            <a:off x="2166696" y="3135213"/>
            <a:ext cx="566624" cy="276999"/>
          </a:xfrm>
          <a:prstGeom prst="rect">
            <a:avLst/>
          </a:prstGeom>
          <a:solidFill>
            <a:schemeClr val="tx2">
              <a:alpha val="76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0.05</a:t>
            </a:r>
            <a:endParaRPr kumimoji="1" lang="LID4096" dirty="0" err="1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E0D9E17-5D80-48B6-B27C-B18F97BF3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46" y="6142488"/>
            <a:ext cx="2128995" cy="6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860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_Image version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440"/>
          </a:lnSpc>
          <a:defRPr kumimoji="1" sz="3200" dirty="0" err="1" smtClean="0">
            <a:solidFill>
              <a:srgbClr val="000000"/>
            </a:solidFill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1EF9718F-906D-E64B-9C3C-D7DAEB9181D4}" vid="{A866E7B2-1300-8E42-B2D7-1EB92450E442}"/>
    </a:ext>
  </a:extLst>
</a:theme>
</file>

<file path=ppt/theme/theme2.xml><?xml version="1.0" encoding="utf-8"?>
<a:theme xmlns:a="http://schemas.openxmlformats.org/drawingml/2006/main" name="1_Cover page_Image version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440"/>
          </a:lnSpc>
          <a:defRPr kumimoji="1" sz="3200" dirty="0" err="1" smtClean="0">
            <a:solidFill>
              <a:srgbClr val="000000"/>
            </a:solidFill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1EF9718F-906D-E64B-9C3C-D7DAEB9181D4}" vid="{699FD85F-1EB6-E746-B979-1D404A08A9A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EF9718F-906D-E64B-9C3C-D7DAEB9181D4}" vid="{36646A10-523A-A544-897F-51D0353A0BF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page_Image version</Template>
  <TotalTime>19350</TotalTime>
  <Words>1434</Words>
  <Application>Microsoft Office PowerPoint</Application>
  <PresentationFormat>Custom</PresentationFormat>
  <Paragraphs>257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Microsoft YaHei</vt:lpstr>
      <vt:lpstr>Microsoft YaHei</vt:lpstr>
      <vt:lpstr>黑体</vt:lpstr>
      <vt:lpstr>SimSun</vt:lpstr>
      <vt:lpstr>Arial</vt:lpstr>
      <vt:lpstr>Calibri</vt:lpstr>
      <vt:lpstr>Cambria Math</vt:lpstr>
      <vt:lpstr>Cover page_Image version</vt:lpstr>
      <vt:lpstr>1_Cover page_Image version</vt:lpstr>
      <vt:lpstr>Custom Design</vt:lpstr>
      <vt:lpstr>PowerPoint Presentation</vt:lpstr>
      <vt:lpstr>PowerPoint Presentation</vt:lpstr>
      <vt:lpstr>PowerPoint Presentation</vt:lpstr>
      <vt:lpstr>PowerPoint Presentation</vt:lpstr>
      <vt:lpstr>Greek Electricity System</vt:lpstr>
      <vt:lpstr>Electricity Demand – Generation Balance</vt:lpstr>
      <vt:lpstr>Grid stability – inertial response</vt:lpstr>
      <vt:lpstr>System inertia constant H </vt:lpstr>
      <vt:lpstr>Frequency Stability</vt:lpstr>
      <vt:lpstr>Role of Grid Forming Battery Systems</vt:lpstr>
      <vt:lpstr>Adoption in ancillary services markets</vt:lpstr>
      <vt:lpstr>Adoption of GFM in Regulations and Standards</vt:lpstr>
      <vt:lpstr>Battery Energy Storage Systems  </vt:lpstr>
      <vt:lpstr>Summary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Basics: Inertia</dc:title>
  <dc:creator>Thierry Pollet</dc:creator>
  <cp:lastModifiedBy>Thierry Pollet</cp:lastModifiedBy>
  <cp:revision>192</cp:revision>
  <cp:lastPrinted>2024-10-09T08:39:54Z</cp:lastPrinted>
  <dcterms:created xsi:type="dcterms:W3CDTF">2024-10-08T14:54:21Z</dcterms:created>
  <dcterms:modified xsi:type="dcterms:W3CDTF">2024-11-01T06:03:10Z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(3)BmGvGAMJGsWAqMKUNTH5qM648BCNXJsn7jIWvPVVETNxLbAJnBD9CVdHgsObG3Pn7Ero1rNm
X4XSWIyfKuObPpusTs/fMY6adVa8wradJShCa7kfTTTkddlVdccvgM6UPE7C3Aue5f82+pW7
k/pkSXpLBxA2ayzkz4+JS1JA0WwxPElK25y94Epjbl+FEjHeOrPRmELYzE/ZRKnonh28x8PZ
aT1RISzjhS/My7hUkf</vt:lpwstr>
  </property>
  <property fmtid="{D5CDD505-2E9C-101B-9397-08002B2CF9AE}" pid="3" name="_2015_ms_pID_7253431">
    <vt:lpwstr>FjtyQ4j+SqzjCYR3akm13m0XKREdXy7kI4bYocMIWux7l0IToPSLWD
lEF5uzitZafP3XO/nUecS8LzDTwXsy8xaIIqHmno9DZjcsvQc8wKVipFq+TEewN/kzFa/bXk
qw1wSANqn68HW8NSBRO7D9G2Dj41gLYa28qmHM/StsYhHiOu1uFv/pUg2IfzGUkPnnzC00B7
0RlNE6KqZMgAIQlSX7iccsf4hMpzh6bODZqb</vt:lpwstr>
  </property>
  <property fmtid="{D5CDD505-2E9C-101B-9397-08002B2CF9AE}" pid="4" name="_2015_ms_pID_7253432">
    <vt:lpwstr>nk4UkxwTRuiBIdjbqjOLXVw=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1729673751</vt:lpwstr>
  </property>
</Properties>
</file>