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740" r:id="rId5"/>
    <p:sldId id="829" r:id="rId6"/>
    <p:sldId id="807" r:id="rId7"/>
    <p:sldId id="800" r:id="rId8"/>
    <p:sldId id="809" r:id="rId9"/>
    <p:sldId id="824" r:id="rId10"/>
    <p:sldId id="821" r:id="rId11"/>
    <p:sldId id="825" r:id="rId12"/>
    <p:sldId id="826" r:id="rId13"/>
    <p:sldId id="820" r:id="rId14"/>
    <p:sldId id="806" r:id="rId15"/>
  </p:sldIdLst>
  <p:sldSz cx="12192000" cy="6858000"/>
  <p:notesSz cx="7023100" cy="93091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BD"/>
    <a:srgbClr val="000000"/>
    <a:srgbClr val="44BDA3"/>
    <a:srgbClr val="50B75C"/>
    <a:srgbClr val="F8B74F"/>
    <a:srgbClr val="BBDFF7"/>
    <a:srgbClr val="2EAFDF"/>
    <a:srgbClr val="E34856"/>
    <a:srgbClr val="F58F2E"/>
    <a:srgbClr val="0C54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8" autoAdjust="0"/>
    <p:restoredTop sz="92486" autoAdjust="0"/>
  </p:normalViewPr>
  <p:slideViewPr>
    <p:cSldViewPr snapToGrid="0">
      <p:cViewPr varScale="1">
        <p:scale>
          <a:sx n="74" d="100"/>
          <a:sy n="74" d="100"/>
        </p:scale>
        <p:origin x="91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5" d="100"/>
          <a:sy n="75" d="100"/>
        </p:scale>
        <p:origin x="402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market-files\&#916;&#917;&#923;&#913;&#928;&#917;\ELAPE\&#916;&#953;&#940;&#966;&#959;&#961;&#945;\Renewables&amp;Storage_2024\&#917;&#923;&#913;&#928;&#917;_201911_202407_dil_03.09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rket-files\&#916;&#917;&#923;&#913;&#928;&#917;\ELAPE\&#916;&#953;&#940;&#966;&#959;&#961;&#945;\Renewables&amp;Storage_2024\&#917;&#923;&#913;&#928;&#917;_201911_202407_dil_03.0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rket-files\&#916;&#917;&#923;&#913;&#928;&#917;\ELAPE\&#916;&#953;&#940;&#966;&#959;&#961;&#945;\Renewables&amp;Storage_2024\&#917;&#923;&#913;&#928;&#917;_201911_202407_dil_03.09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rket-files\&#916;&#917;&#923;&#913;&#928;&#917;\ELAPE\&#916;&#953;&#940;&#966;&#959;&#961;&#945;\Renewables&amp;Storage_2024\&#917;&#923;&#913;&#928;&#917;_201911_202407_dil_03.09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l-GR" b="1">
                <a:solidFill>
                  <a:schemeClr val="tx1"/>
                </a:solidFill>
              </a:rPr>
              <a:t>Τρέχον Υπόλοιπο ΕΛΑΠΕ (Νοέμβριος 2019 - Σεπτέμβριος 2024)</a:t>
            </a:r>
            <a:endParaRPr lang="en-US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areaChart>
        <c:grouping val="standard"/>
        <c:varyColors val="0"/>
        <c:ser>
          <c:idx val="4"/>
          <c:order val="0"/>
          <c:cat>
            <c:numRef>
              <c:f>'RSC 2019_2024'!$A$15:$A$73</c:f>
              <c:numCache>
                <c:formatCode>mmm\-yy</c:formatCode>
                <c:ptCount val="59"/>
                <c:pt idx="0">
                  <c:v>43770</c:v>
                </c:pt>
                <c:pt idx="1">
                  <c:v>43800</c:v>
                </c:pt>
                <c:pt idx="2">
                  <c:v>43831</c:v>
                </c:pt>
                <c:pt idx="3">
                  <c:v>43862</c:v>
                </c:pt>
                <c:pt idx="4">
                  <c:v>43891</c:v>
                </c:pt>
                <c:pt idx="5">
                  <c:v>43922</c:v>
                </c:pt>
                <c:pt idx="6">
                  <c:v>43952</c:v>
                </c:pt>
                <c:pt idx="7">
                  <c:v>43983</c:v>
                </c:pt>
                <c:pt idx="8">
                  <c:v>44013</c:v>
                </c:pt>
                <c:pt idx="9">
                  <c:v>44044</c:v>
                </c:pt>
                <c:pt idx="10">
                  <c:v>44075</c:v>
                </c:pt>
                <c:pt idx="11">
                  <c:v>44105</c:v>
                </c:pt>
                <c:pt idx="12">
                  <c:v>44136</c:v>
                </c:pt>
                <c:pt idx="13">
                  <c:v>44166</c:v>
                </c:pt>
                <c:pt idx="14">
                  <c:v>44197</c:v>
                </c:pt>
                <c:pt idx="15">
                  <c:v>44228</c:v>
                </c:pt>
                <c:pt idx="16">
                  <c:v>44256</c:v>
                </c:pt>
                <c:pt idx="17">
                  <c:v>44287</c:v>
                </c:pt>
                <c:pt idx="18">
                  <c:v>44317</c:v>
                </c:pt>
                <c:pt idx="19">
                  <c:v>44348</c:v>
                </c:pt>
                <c:pt idx="20">
                  <c:v>44378</c:v>
                </c:pt>
                <c:pt idx="21">
                  <c:v>44409</c:v>
                </c:pt>
                <c:pt idx="22">
                  <c:v>44440</c:v>
                </c:pt>
                <c:pt idx="23">
                  <c:v>44470</c:v>
                </c:pt>
                <c:pt idx="24">
                  <c:v>44501</c:v>
                </c:pt>
                <c:pt idx="25">
                  <c:v>44531</c:v>
                </c:pt>
                <c:pt idx="26">
                  <c:v>44562</c:v>
                </c:pt>
                <c:pt idx="27">
                  <c:v>44593</c:v>
                </c:pt>
                <c:pt idx="28">
                  <c:v>44621</c:v>
                </c:pt>
                <c:pt idx="29">
                  <c:v>44652</c:v>
                </c:pt>
                <c:pt idx="30">
                  <c:v>44682</c:v>
                </c:pt>
                <c:pt idx="31">
                  <c:v>44713</c:v>
                </c:pt>
                <c:pt idx="32">
                  <c:v>44743</c:v>
                </c:pt>
                <c:pt idx="33">
                  <c:v>44774</c:v>
                </c:pt>
                <c:pt idx="34">
                  <c:v>44805</c:v>
                </c:pt>
                <c:pt idx="35">
                  <c:v>44835</c:v>
                </c:pt>
                <c:pt idx="36">
                  <c:v>44866</c:v>
                </c:pt>
                <c:pt idx="37">
                  <c:v>44896</c:v>
                </c:pt>
                <c:pt idx="38">
                  <c:v>44927</c:v>
                </c:pt>
                <c:pt idx="39">
                  <c:v>44958</c:v>
                </c:pt>
                <c:pt idx="40">
                  <c:v>44986</c:v>
                </c:pt>
                <c:pt idx="41">
                  <c:v>45017</c:v>
                </c:pt>
                <c:pt idx="42">
                  <c:v>45047</c:v>
                </c:pt>
                <c:pt idx="43">
                  <c:v>45078</c:v>
                </c:pt>
                <c:pt idx="44">
                  <c:v>45108</c:v>
                </c:pt>
                <c:pt idx="45">
                  <c:v>45139</c:v>
                </c:pt>
                <c:pt idx="46">
                  <c:v>45170</c:v>
                </c:pt>
                <c:pt idx="47">
                  <c:v>45200</c:v>
                </c:pt>
                <c:pt idx="48">
                  <c:v>45231</c:v>
                </c:pt>
                <c:pt idx="49">
                  <c:v>45261</c:v>
                </c:pt>
                <c:pt idx="50">
                  <c:v>45292</c:v>
                </c:pt>
                <c:pt idx="51">
                  <c:v>45323</c:v>
                </c:pt>
                <c:pt idx="52">
                  <c:v>45352</c:v>
                </c:pt>
                <c:pt idx="53">
                  <c:v>45383</c:v>
                </c:pt>
                <c:pt idx="54">
                  <c:v>45413</c:v>
                </c:pt>
                <c:pt idx="55">
                  <c:v>45444</c:v>
                </c:pt>
                <c:pt idx="56">
                  <c:v>45474</c:v>
                </c:pt>
                <c:pt idx="57">
                  <c:v>45505</c:v>
                </c:pt>
                <c:pt idx="58">
                  <c:v>45536</c:v>
                </c:pt>
              </c:numCache>
            </c:numRef>
          </c:cat>
          <c:val>
            <c:numRef>
              <c:f>'RSC 2019_2024'!$D$15:$D$73</c:f>
              <c:numCache>
                <c:formatCode>_-* #,##0.00\ _€_-;\-* #,##0.00\ _€_-;_-* "-"??\ _€_-;_-@_-</c:formatCode>
                <c:ptCount val="59"/>
                <c:pt idx="0">
                  <c:v>-1.6413566400000121</c:v>
                </c:pt>
                <c:pt idx="1">
                  <c:v>-21.14993422000002</c:v>
                </c:pt>
                <c:pt idx="2">
                  <c:v>5.949758077274538</c:v>
                </c:pt>
                <c:pt idx="3">
                  <c:v>-12.95583148291729</c:v>
                </c:pt>
                <c:pt idx="4">
                  <c:v>-17.344195567570068</c:v>
                </c:pt>
                <c:pt idx="5">
                  <c:v>-61.479467975438112</c:v>
                </c:pt>
                <c:pt idx="6">
                  <c:v>-71.034812438513057</c:v>
                </c:pt>
                <c:pt idx="7">
                  <c:v>-63.689194658359582</c:v>
                </c:pt>
                <c:pt idx="8">
                  <c:v>-56.679046558575905</c:v>
                </c:pt>
                <c:pt idx="9">
                  <c:v>-68.311267692128268</c:v>
                </c:pt>
                <c:pt idx="10">
                  <c:v>-51.190901515225761</c:v>
                </c:pt>
                <c:pt idx="11">
                  <c:v>-25.688071724226546</c:v>
                </c:pt>
                <c:pt idx="12">
                  <c:v>-7.7488472826476595</c:v>
                </c:pt>
                <c:pt idx="13">
                  <c:v>73.686743329375361</c:v>
                </c:pt>
                <c:pt idx="14">
                  <c:v>-52.176184559598127</c:v>
                </c:pt>
                <c:pt idx="15">
                  <c:v>-44.344203608908686</c:v>
                </c:pt>
                <c:pt idx="16">
                  <c:v>-43.622875461144332</c:v>
                </c:pt>
                <c:pt idx="17">
                  <c:v>-38.607140312111056</c:v>
                </c:pt>
                <c:pt idx="18">
                  <c:v>-57.284996080082436</c:v>
                </c:pt>
                <c:pt idx="19">
                  <c:v>-14.718696829981624</c:v>
                </c:pt>
                <c:pt idx="20">
                  <c:v>9.891253828374289</c:v>
                </c:pt>
                <c:pt idx="21">
                  <c:v>29.777520294879338</c:v>
                </c:pt>
                <c:pt idx="22">
                  <c:v>51.549536671714122</c:v>
                </c:pt>
                <c:pt idx="23">
                  <c:v>150.94677516152126</c:v>
                </c:pt>
                <c:pt idx="24">
                  <c:v>190.58811323959887</c:v>
                </c:pt>
                <c:pt idx="25">
                  <c:v>212.81056305099654</c:v>
                </c:pt>
                <c:pt idx="26">
                  <c:v>175.44245212540355</c:v>
                </c:pt>
                <c:pt idx="27">
                  <c:v>146.4274355634065</c:v>
                </c:pt>
                <c:pt idx="28">
                  <c:v>259.11279594618316</c:v>
                </c:pt>
                <c:pt idx="29">
                  <c:v>190.44224155679163</c:v>
                </c:pt>
                <c:pt idx="30">
                  <c:v>158.96363850380294</c:v>
                </c:pt>
                <c:pt idx="31">
                  <c:v>148.30857746740278</c:v>
                </c:pt>
                <c:pt idx="32">
                  <c:v>28.793989920810901</c:v>
                </c:pt>
                <c:pt idx="33">
                  <c:v>-52.790570747756149</c:v>
                </c:pt>
                <c:pt idx="34">
                  <c:v>-45.997222802739913</c:v>
                </c:pt>
                <c:pt idx="35">
                  <c:v>-43.014610060980232</c:v>
                </c:pt>
                <c:pt idx="36">
                  <c:v>-18.451973827878518</c:v>
                </c:pt>
                <c:pt idx="37">
                  <c:v>-38.699420252291304</c:v>
                </c:pt>
                <c:pt idx="38">
                  <c:v>-21.081403736276812</c:v>
                </c:pt>
                <c:pt idx="39">
                  <c:v>-23.451568922665913</c:v>
                </c:pt>
                <c:pt idx="40">
                  <c:v>-31.003722654702329</c:v>
                </c:pt>
                <c:pt idx="41">
                  <c:v>-40.758983612973367</c:v>
                </c:pt>
                <c:pt idx="42">
                  <c:v>-35.298435258240133</c:v>
                </c:pt>
                <c:pt idx="43">
                  <c:v>-50.752688397419519</c:v>
                </c:pt>
                <c:pt idx="44">
                  <c:v>-39.752756719529316</c:v>
                </c:pt>
                <c:pt idx="45">
                  <c:v>-53.333966710515142</c:v>
                </c:pt>
                <c:pt idx="46">
                  <c:v>-37.192874372846859</c:v>
                </c:pt>
                <c:pt idx="47">
                  <c:v>-30.373481854270224</c:v>
                </c:pt>
                <c:pt idx="48">
                  <c:v>-23.413210358487049</c:v>
                </c:pt>
                <c:pt idx="49">
                  <c:v>-26.832099289947593</c:v>
                </c:pt>
                <c:pt idx="50">
                  <c:v>11.474593158793539</c:v>
                </c:pt>
                <c:pt idx="51">
                  <c:v>-13.001165635500769</c:v>
                </c:pt>
                <c:pt idx="52">
                  <c:v>-35.31481022259895</c:v>
                </c:pt>
                <c:pt idx="53">
                  <c:v>-59.927363787673414</c:v>
                </c:pt>
                <c:pt idx="54">
                  <c:v>-30.764883583293795</c:v>
                </c:pt>
                <c:pt idx="55">
                  <c:v>-28.738858133747243</c:v>
                </c:pt>
                <c:pt idx="56">
                  <c:v>29.471545080748939</c:v>
                </c:pt>
                <c:pt idx="57">
                  <c:v>8.567206794781896</c:v>
                </c:pt>
                <c:pt idx="58">
                  <c:v>-5.3756767119249105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66-4592-8475-69E4593C382A}"/>
            </c:ext>
          </c:extLst>
        </c:ser>
        <c:ser>
          <c:idx val="5"/>
          <c:order val="1"/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cat>
            <c:numRef>
              <c:f>'RSC 2019_2024'!$A$15:$A$73</c:f>
              <c:numCache>
                <c:formatCode>mmm\-yy</c:formatCode>
                <c:ptCount val="59"/>
                <c:pt idx="0">
                  <c:v>43770</c:v>
                </c:pt>
                <c:pt idx="1">
                  <c:v>43800</c:v>
                </c:pt>
                <c:pt idx="2">
                  <c:v>43831</c:v>
                </c:pt>
                <c:pt idx="3">
                  <c:v>43862</c:v>
                </c:pt>
                <c:pt idx="4">
                  <c:v>43891</c:v>
                </c:pt>
                <c:pt idx="5">
                  <c:v>43922</c:v>
                </c:pt>
                <c:pt idx="6">
                  <c:v>43952</c:v>
                </c:pt>
                <c:pt idx="7">
                  <c:v>43983</c:v>
                </c:pt>
                <c:pt idx="8">
                  <c:v>44013</c:v>
                </c:pt>
                <c:pt idx="9">
                  <c:v>44044</c:v>
                </c:pt>
                <c:pt idx="10">
                  <c:v>44075</c:v>
                </c:pt>
                <c:pt idx="11">
                  <c:v>44105</c:v>
                </c:pt>
                <c:pt idx="12">
                  <c:v>44136</c:v>
                </c:pt>
                <c:pt idx="13">
                  <c:v>44166</c:v>
                </c:pt>
                <c:pt idx="14">
                  <c:v>44197</c:v>
                </c:pt>
                <c:pt idx="15">
                  <c:v>44228</c:v>
                </c:pt>
                <c:pt idx="16">
                  <c:v>44256</c:v>
                </c:pt>
                <c:pt idx="17">
                  <c:v>44287</c:v>
                </c:pt>
                <c:pt idx="18">
                  <c:v>44317</c:v>
                </c:pt>
                <c:pt idx="19">
                  <c:v>44348</c:v>
                </c:pt>
                <c:pt idx="20">
                  <c:v>44378</c:v>
                </c:pt>
                <c:pt idx="21">
                  <c:v>44409</c:v>
                </c:pt>
                <c:pt idx="22">
                  <c:v>44440</c:v>
                </c:pt>
                <c:pt idx="23">
                  <c:v>44470</c:v>
                </c:pt>
                <c:pt idx="24">
                  <c:v>44501</c:v>
                </c:pt>
                <c:pt idx="25">
                  <c:v>44531</c:v>
                </c:pt>
                <c:pt idx="26">
                  <c:v>44562</c:v>
                </c:pt>
                <c:pt idx="27">
                  <c:v>44593</c:v>
                </c:pt>
                <c:pt idx="28">
                  <c:v>44621</c:v>
                </c:pt>
                <c:pt idx="29">
                  <c:v>44652</c:v>
                </c:pt>
                <c:pt idx="30">
                  <c:v>44682</c:v>
                </c:pt>
                <c:pt idx="31">
                  <c:v>44713</c:v>
                </c:pt>
                <c:pt idx="32">
                  <c:v>44743</c:v>
                </c:pt>
                <c:pt idx="33">
                  <c:v>44774</c:v>
                </c:pt>
                <c:pt idx="34">
                  <c:v>44805</c:v>
                </c:pt>
                <c:pt idx="35">
                  <c:v>44835</c:v>
                </c:pt>
                <c:pt idx="36">
                  <c:v>44866</c:v>
                </c:pt>
                <c:pt idx="37">
                  <c:v>44896</c:v>
                </c:pt>
                <c:pt idx="38">
                  <c:v>44927</c:v>
                </c:pt>
                <c:pt idx="39">
                  <c:v>44958</c:v>
                </c:pt>
                <c:pt idx="40">
                  <c:v>44986</c:v>
                </c:pt>
                <c:pt idx="41">
                  <c:v>45017</c:v>
                </c:pt>
                <c:pt idx="42">
                  <c:v>45047</c:v>
                </c:pt>
                <c:pt idx="43">
                  <c:v>45078</c:v>
                </c:pt>
                <c:pt idx="44">
                  <c:v>45108</c:v>
                </c:pt>
                <c:pt idx="45">
                  <c:v>45139</c:v>
                </c:pt>
                <c:pt idx="46">
                  <c:v>45170</c:v>
                </c:pt>
                <c:pt idx="47">
                  <c:v>45200</c:v>
                </c:pt>
                <c:pt idx="48">
                  <c:v>45231</c:v>
                </c:pt>
                <c:pt idx="49">
                  <c:v>45261</c:v>
                </c:pt>
                <c:pt idx="50">
                  <c:v>45292</c:v>
                </c:pt>
                <c:pt idx="51">
                  <c:v>45323</c:v>
                </c:pt>
                <c:pt idx="52">
                  <c:v>45352</c:v>
                </c:pt>
                <c:pt idx="53">
                  <c:v>45383</c:v>
                </c:pt>
                <c:pt idx="54">
                  <c:v>45413</c:v>
                </c:pt>
                <c:pt idx="55">
                  <c:v>45444</c:v>
                </c:pt>
                <c:pt idx="56">
                  <c:v>45474</c:v>
                </c:pt>
                <c:pt idx="57">
                  <c:v>45505</c:v>
                </c:pt>
                <c:pt idx="58">
                  <c:v>45536</c:v>
                </c:pt>
              </c:numCache>
            </c:numRef>
          </c:cat>
          <c:val>
            <c:numRef>
              <c:f>'RSC 2019_2024'!$D$15:$D$73</c:f>
              <c:numCache>
                <c:formatCode>_-* #,##0.00\ _€_-;\-* #,##0.00\ _€_-;_-* "-"??\ _€_-;_-@_-</c:formatCode>
                <c:ptCount val="59"/>
                <c:pt idx="0">
                  <c:v>-1.6413566400000121</c:v>
                </c:pt>
                <c:pt idx="1">
                  <c:v>-21.14993422000002</c:v>
                </c:pt>
                <c:pt idx="2">
                  <c:v>5.949758077274538</c:v>
                </c:pt>
                <c:pt idx="3">
                  <c:v>-12.95583148291729</c:v>
                </c:pt>
                <c:pt idx="4">
                  <c:v>-17.344195567570068</c:v>
                </c:pt>
                <c:pt idx="5">
                  <c:v>-61.479467975438112</c:v>
                </c:pt>
                <c:pt idx="6">
                  <c:v>-71.034812438513057</c:v>
                </c:pt>
                <c:pt idx="7">
                  <c:v>-63.689194658359582</c:v>
                </c:pt>
                <c:pt idx="8">
                  <c:v>-56.679046558575905</c:v>
                </c:pt>
                <c:pt idx="9">
                  <c:v>-68.311267692128268</c:v>
                </c:pt>
                <c:pt idx="10">
                  <c:v>-51.190901515225761</c:v>
                </c:pt>
                <c:pt idx="11">
                  <c:v>-25.688071724226546</c:v>
                </c:pt>
                <c:pt idx="12">
                  <c:v>-7.7488472826476595</c:v>
                </c:pt>
                <c:pt idx="13">
                  <c:v>73.686743329375361</c:v>
                </c:pt>
                <c:pt idx="14">
                  <c:v>-52.176184559598127</c:v>
                </c:pt>
                <c:pt idx="15">
                  <c:v>-44.344203608908686</c:v>
                </c:pt>
                <c:pt idx="16">
                  <c:v>-43.622875461144332</c:v>
                </c:pt>
                <c:pt idx="17">
                  <c:v>-38.607140312111056</c:v>
                </c:pt>
                <c:pt idx="18">
                  <c:v>-57.284996080082436</c:v>
                </c:pt>
                <c:pt idx="19">
                  <c:v>-14.718696829981624</c:v>
                </c:pt>
                <c:pt idx="20">
                  <c:v>9.891253828374289</c:v>
                </c:pt>
                <c:pt idx="21">
                  <c:v>29.777520294879338</c:v>
                </c:pt>
                <c:pt idx="22">
                  <c:v>51.549536671714122</c:v>
                </c:pt>
                <c:pt idx="23">
                  <c:v>150.94677516152126</c:v>
                </c:pt>
                <c:pt idx="24">
                  <c:v>190.58811323959887</c:v>
                </c:pt>
                <c:pt idx="25">
                  <c:v>212.81056305099654</c:v>
                </c:pt>
                <c:pt idx="26">
                  <c:v>175.44245212540355</c:v>
                </c:pt>
                <c:pt idx="27">
                  <c:v>146.4274355634065</c:v>
                </c:pt>
                <c:pt idx="28">
                  <c:v>259.11279594618316</c:v>
                </c:pt>
                <c:pt idx="29">
                  <c:v>190.44224155679163</c:v>
                </c:pt>
                <c:pt idx="30">
                  <c:v>158.96363850380294</c:v>
                </c:pt>
                <c:pt idx="31">
                  <c:v>148.30857746740278</c:v>
                </c:pt>
                <c:pt idx="32">
                  <c:v>28.793989920810901</c:v>
                </c:pt>
                <c:pt idx="33">
                  <c:v>-52.790570747756149</c:v>
                </c:pt>
                <c:pt idx="34">
                  <c:v>-45.997222802739913</c:v>
                </c:pt>
                <c:pt idx="35">
                  <c:v>-43.014610060980232</c:v>
                </c:pt>
                <c:pt idx="36">
                  <c:v>-18.451973827878518</c:v>
                </c:pt>
                <c:pt idx="37">
                  <c:v>-38.699420252291304</c:v>
                </c:pt>
                <c:pt idx="38">
                  <c:v>-21.081403736276812</c:v>
                </c:pt>
                <c:pt idx="39">
                  <c:v>-23.451568922665913</c:v>
                </c:pt>
                <c:pt idx="40">
                  <c:v>-31.003722654702329</c:v>
                </c:pt>
                <c:pt idx="41">
                  <c:v>-40.758983612973367</c:v>
                </c:pt>
                <c:pt idx="42">
                  <c:v>-35.298435258240133</c:v>
                </c:pt>
                <c:pt idx="43">
                  <c:v>-50.752688397419519</c:v>
                </c:pt>
                <c:pt idx="44">
                  <c:v>-39.752756719529316</c:v>
                </c:pt>
                <c:pt idx="45">
                  <c:v>-53.333966710515142</c:v>
                </c:pt>
                <c:pt idx="46">
                  <c:v>-37.192874372846859</c:v>
                </c:pt>
                <c:pt idx="47">
                  <c:v>-30.373481854270224</c:v>
                </c:pt>
                <c:pt idx="48">
                  <c:v>-23.413210358487049</c:v>
                </c:pt>
                <c:pt idx="49">
                  <c:v>-26.832099289947593</c:v>
                </c:pt>
                <c:pt idx="50">
                  <c:v>11.474593158793539</c:v>
                </c:pt>
                <c:pt idx="51">
                  <c:v>-13.001165635500769</c:v>
                </c:pt>
                <c:pt idx="52">
                  <c:v>-35.31481022259895</c:v>
                </c:pt>
                <c:pt idx="53">
                  <c:v>-59.927363787673414</c:v>
                </c:pt>
                <c:pt idx="54">
                  <c:v>-30.764883583293795</c:v>
                </c:pt>
                <c:pt idx="55">
                  <c:v>-28.738858133747243</c:v>
                </c:pt>
                <c:pt idx="56">
                  <c:v>29.471545080748939</c:v>
                </c:pt>
                <c:pt idx="57">
                  <c:v>8.567206794781896</c:v>
                </c:pt>
                <c:pt idx="58">
                  <c:v>-5.3756767119249105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66-4592-8475-69E4593C382A}"/>
            </c:ext>
          </c:extLst>
        </c:ser>
        <c:ser>
          <c:idx val="6"/>
          <c:order val="2"/>
          <c:spPr>
            <a:ln w="25400">
              <a:noFill/>
            </a:ln>
          </c:spPr>
          <c:cat>
            <c:numRef>
              <c:f>'RSC 2019_2024'!$A$15:$A$73</c:f>
              <c:numCache>
                <c:formatCode>mmm\-yy</c:formatCode>
                <c:ptCount val="59"/>
                <c:pt idx="0">
                  <c:v>43770</c:v>
                </c:pt>
                <c:pt idx="1">
                  <c:v>43800</c:v>
                </c:pt>
                <c:pt idx="2">
                  <c:v>43831</c:v>
                </c:pt>
                <c:pt idx="3">
                  <c:v>43862</c:v>
                </c:pt>
                <c:pt idx="4">
                  <c:v>43891</c:v>
                </c:pt>
                <c:pt idx="5">
                  <c:v>43922</c:v>
                </c:pt>
                <c:pt idx="6">
                  <c:v>43952</c:v>
                </c:pt>
                <c:pt idx="7">
                  <c:v>43983</c:v>
                </c:pt>
                <c:pt idx="8">
                  <c:v>44013</c:v>
                </c:pt>
                <c:pt idx="9">
                  <c:v>44044</c:v>
                </c:pt>
                <c:pt idx="10">
                  <c:v>44075</c:v>
                </c:pt>
                <c:pt idx="11">
                  <c:v>44105</c:v>
                </c:pt>
                <c:pt idx="12">
                  <c:v>44136</c:v>
                </c:pt>
                <c:pt idx="13">
                  <c:v>44166</c:v>
                </c:pt>
                <c:pt idx="14">
                  <c:v>44197</c:v>
                </c:pt>
                <c:pt idx="15">
                  <c:v>44228</c:v>
                </c:pt>
                <c:pt idx="16">
                  <c:v>44256</c:v>
                </c:pt>
                <c:pt idx="17">
                  <c:v>44287</c:v>
                </c:pt>
                <c:pt idx="18">
                  <c:v>44317</c:v>
                </c:pt>
                <c:pt idx="19">
                  <c:v>44348</c:v>
                </c:pt>
                <c:pt idx="20">
                  <c:v>44378</c:v>
                </c:pt>
                <c:pt idx="21">
                  <c:v>44409</c:v>
                </c:pt>
                <c:pt idx="22">
                  <c:v>44440</c:v>
                </c:pt>
                <c:pt idx="23">
                  <c:v>44470</c:v>
                </c:pt>
                <c:pt idx="24">
                  <c:v>44501</c:v>
                </c:pt>
                <c:pt idx="25">
                  <c:v>44531</c:v>
                </c:pt>
                <c:pt idx="26">
                  <c:v>44562</c:v>
                </c:pt>
                <c:pt idx="27">
                  <c:v>44593</c:v>
                </c:pt>
                <c:pt idx="28">
                  <c:v>44621</c:v>
                </c:pt>
                <c:pt idx="29">
                  <c:v>44652</c:v>
                </c:pt>
                <c:pt idx="30">
                  <c:v>44682</c:v>
                </c:pt>
                <c:pt idx="31">
                  <c:v>44713</c:v>
                </c:pt>
                <c:pt idx="32">
                  <c:v>44743</c:v>
                </c:pt>
                <c:pt idx="33">
                  <c:v>44774</c:v>
                </c:pt>
                <c:pt idx="34">
                  <c:v>44805</c:v>
                </c:pt>
                <c:pt idx="35">
                  <c:v>44835</c:v>
                </c:pt>
                <c:pt idx="36">
                  <c:v>44866</c:v>
                </c:pt>
                <c:pt idx="37">
                  <c:v>44896</c:v>
                </c:pt>
                <c:pt idx="38">
                  <c:v>44927</c:v>
                </c:pt>
                <c:pt idx="39">
                  <c:v>44958</c:v>
                </c:pt>
                <c:pt idx="40">
                  <c:v>44986</c:v>
                </c:pt>
                <c:pt idx="41">
                  <c:v>45017</c:v>
                </c:pt>
                <c:pt idx="42">
                  <c:v>45047</c:v>
                </c:pt>
                <c:pt idx="43">
                  <c:v>45078</c:v>
                </c:pt>
                <c:pt idx="44">
                  <c:v>45108</c:v>
                </c:pt>
                <c:pt idx="45">
                  <c:v>45139</c:v>
                </c:pt>
                <c:pt idx="46">
                  <c:v>45170</c:v>
                </c:pt>
                <c:pt idx="47">
                  <c:v>45200</c:v>
                </c:pt>
                <c:pt idx="48">
                  <c:v>45231</c:v>
                </c:pt>
                <c:pt idx="49">
                  <c:v>45261</c:v>
                </c:pt>
                <c:pt idx="50">
                  <c:v>45292</c:v>
                </c:pt>
                <c:pt idx="51">
                  <c:v>45323</c:v>
                </c:pt>
                <c:pt idx="52">
                  <c:v>45352</c:v>
                </c:pt>
                <c:pt idx="53">
                  <c:v>45383</c:v>
                </c:pt>
                <c:pt idx="54">
                  <c:v>45413</c:v>
                </c:pt>
                <c:pt idx="55">
                  <c:v>45444</c:v>
                </c:pt>
                <c:pt idx="56">
                  <c:v>45474</c:v>
                </c:pt>
                <c:pt idx="57">
                  <c:v>45505</c:v>
                </c:pt>
                <c:pt idx="58">
                  <c:v>45536</c:v>
                </c:pt>
              </c:numCache>
            </c:numRef>
          </c:cat>
          <c:val>
            <c:numRef>
              <c:f>'RSC 2019_2024'!$D$15:$D$73</c:f>
              <c:numCache>
                <c:formatCode>_-* #,##0.00\ _€_-;\-* #,##0.00\ _€_-;_-* "-"??\ _€_-;_-@_-</c:formatCode>
                <c:ptCount val="59"/>
                <c:pt idx="0">
                  <c:v>-1.6413566400000121</c:v>
                </c:pt>
                <c:pt idx="1">
                  <c:v>-21.14993422000002</c:v>
                </c:pt>
                <c:pt idx="2">
                  <c:v>5.949758077274538</c:v>
                </c:pt>
                <c:pt idx="3">
                  <c:v>-12.95583148291729</c:v>
                </c:pt>
                <c:pt idx="4">
                  <c:v>-17.344195567570068</c:v>
                </c:pt>
                <c:pt idx="5">
                  <c:v>-61.479467975438112</c:v>
                </c:pt>
                <c:pt idx="6">
                  <c:v>-71.034812438513057</c:v>
                </c:pt>
                <c:pt idx="7">
                  <c:v>-63.689194658359582</c:v>
                </c:pt>
                <c:pt idx="8">
                  <c:v>-56.679046558575905</c:v>
                </c:pt>
                <c:pt idx="9">
                  <c:v>-68.311267692128268</c:v>
                </c:pt>
                <c:pt idx="10">
                  <c:v>-51.190901515225761</c:v>
                </c:pt>
                <c:pt idx="11">
                  <c:v>-25.688071724226546</c:v>
                </c:pt>
                <c:pt idx="12">
                  <c:v>-7.7488472826476595</c:v>
                </c:pt>
                <c:pt idx="13">
                  <c:v>73.686743329375361</c:v>
                </c:pt>
                <c:pt idx="14">
                  <c:v>-52.176184559598127</c:v>
                </c:pt>
                <c:pt idx="15">
                  <c:v>-44.344203608908686</c:v>
                </c:pt>
                <c:pt idx="16">
                  <c:v>-43.622875461144332</c:v>
                </c:pt>
                <c:pt idx="17">
                  <c:v>-38.607140312111056</c:v>
                </c:pt>
                <c:pt idx="18">
                  <c:v>-57.284996080082436</c:v>
                </c:pt>
                <c:pt idx="19">
                  <c:v>-14.718696829981624</c:v>
                </c:pt>
                <c:pt idx="20">
                  <c:v>9.891253828374289</c:v>
                </c:pt>
                <c:pt idx="21">
                  <c:v>29.777520294879338</c:v>
                </c:pt>
                <c:pt idx="22">
                  <c:v>51.549536671714122</c:v>
                </c:pt>
                <c:pt idx="23">
                  <c:v>150.94677516152126</c:v>
                </c:pt>
                <c:pt idx="24">
                  <c:v>190.58811323959887</c:v>
                </c:pt>
                <c:pt idx="25">
                  <c:v>212.81056305099654</c:v>
                </c:pt>
                <c:pt idx="26">
                  <c:v>175.44245212540355</c:v>
                </c:pt>
                <c:pt idx="27">
                  <c:v>146.4274355634065</c:v>
                </c:pt>
                <c:pt idx="28">
                  <c:v>259.11279594618316</c:v>
                </c:pt>
                <c:pt idx="29">
                  <c:v>190.44224155679163</c:v>
                </c:pt>
                <c:pt idx="30">
                  <c:v>158.96363850380294</c:v>
                </c:pt>
                <c:pt idx="31">
                  <c:v>148.30857746740278</c:v>
                </c:pt>
                <c:pt idx="32">
                  <c:v>28.793989920810901</c:v>
                </c:pt>
                <c:pt idx="33">
                  <c:v>-52.790570747756149</c:v>
                </c:pt>
                <c:pt idx="34">
                  <c:v>-45.997222802739913</c:v>
                </c:pt>
                <c:pt idx="35">
                  <c:v>-43.014610060980232</c:v>
                </c:pt>
                <c:pt idx="36">
                  <c:v>-18.451973827878518</c:v>
                </c:pt>
                <c:pt idx="37">
                  <c:v>-38.699420252291304</c:v>
                </c:pt>
                <c:pt idx="38">
                  <c:v>-21.081403736276812</c:v>
                </c:pt>
                <c:pt idx="39">
                  <c:v>-23.451568922665913</c:v>
                </c:pt>
                <c:pt idx="40">
                  <c:v>-31.003722654702329</c:v>
                </c:pt>
                <c:pt idx="41">
                  <c:v>-40.758983612973367</c:v>
                </c:pt>
                <c:pt idx="42">
                  <c:v>-35.298435258240133</c:v>
                </c:pt>
                <c:pt idx="43">
                  <c:v>-50.752688397419519</c:v>
                </c:pt>
                <c:pt idx="44">
                  <c:v>-39.752756719529316</c:v>
                </c:pt>
                <c:pt idx="45">
                  <c:v>-53.333966710515142</c:v>
                </c:pt>
                <c:pt idx="46">
                  <c:v>-37.192874372846859</c:v>
                </c:pt>
                <c:pt idx="47">
                  <c:v>-30.373481854270224</c:v>
                </c:pt>
                <c:pt idx="48">
                  <c:v>-23.413210358487049</c:v>
                </c:pt>
                <c:pt idx="49">
                  <c:v>-26.832099289947593</c:v>
                </c:pt>
                <c:pt idx="50">
                  <c:v>11.474593158793539</c:v>
                </c:pt>
                <c:pt idx="51">
                  <c:v>-13.001165635500769</c:v>
                </c:pt>
                <c:pt idx="52">
                  <c:v>-35.31481022259895</c:v>
                </c:pt>
                <c:pt idx="53">
                  <c:v>-59.927363787673414</c:v>
                </c:pt>
                <c:pt idx="54">
                  <c:v>-30.764883583293795</c:v>
                </c:pt>
                <c:pt idx="55">
                  <c:v>-28.738858133747243</c:v>
                </c:pt>
                <c:pt idx="56">
                  <c:v>29.471545080748939</c:v>
                </c:pt>
                <c:pt idx="57">
                  <c:v>8.567206794781896</c:v>
                </c:pt>
                <c:pt idx="58">
                  <c:v>-5.3756767119249105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66-4592-8475-69E4593C382A}"/>
            </c:ext>
          </c:extLst>
        </c:ser>
        <c:ser>
          <c:idx val="7"/>
          <c:order val="3"/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cat>
            <c:numRef>
              <c:f>'RSC 2019_2024'!$A$15:$A$73</c:f>
              <c:numCache>
                <c:formatCode>mmm\-yy</c:formatCode>
                <c:ptCount val="59"/>
                <c:pt idx="0">
                  <c:v>43770</c:v>
                </c:pt>
                <c:pt idx="1">
                  <c:v>43800</c:v>
                </c:pt>
                <c:pt idx="2">
                  <c:v>43831</c:v>
                </c:pt>
                <c:pt idx="3">
                  <c:v>43862</c:v>
                </c:pt>
                <c:pt idx="4">
                  <c:v>43891</c:v>
                </c:pt>
                <c:pt idx="5">
                  <c:v>43922</c:v>
                </c:pt>
                <c:pt idx="6">
                  <c:v>43952</c:v>
                </c:pt>
                <c:pt idx="7">
                  <c:v>43983</c:v>
                </c:pt>
                <c:pt idx="8">
                  <c:v>44013</c:v>
                </c:pt>
                <c:pt idx="9">
                  <c:v>44044</c:v>
                </c:pt>
                <c:pt idx="10">
                  <c:v>44075</c:v>
                </c:pt>
                <c:pt idx="11">
                  <c:v>44105</c:v>
                </c:pt>
                <c:pt idx="12">
                  <c:v>44136</c:v>
                </c:pt>
                <c:pt idx="13">
                  <c:v>44166</c:v>
                </c:pt>
                <c:pt idx="14">
                  <c:v>44197</c:v>
                </c:pt>
                <c:pt idx="15">
                  <c:v>44228</c:v>
                </c:pt>
                <c:pt idx="16">
                  <c:v>44256</c:v>
                </c:pt>
                <c:pt idx="17">
                  <c:v>44287</c:v>
                </c:pt>
                <c:pt idx="18">
                  <c:v>44317</c:v>
                </c:pt>
                <c:pt idx="19">
                  <c:v>44348</c:v>
                </c:pt>
                <c:pt idx="20">
                  <c:v>44378</c:v>
                </c:pt>
                <c:pt idx="21">
                  <c:v>44409</c:v>
                </c:pt>
                <c:pt idx="22">
                  <c:v>44440</c:v>
                </c:pt>
                <c:pt idx="23">
                  <c:v>44470</c:v>
                </c:pt>
                <c:pt idx="24">
                  <c:v>44501</c:v>
                </c:pt>
                <c:pt idx="25">
                  <c:v>44531</c:v>
                </c:pt>
                <c:pt idx="26">
                  <c:v>44562</c:v>
                </c:pt>
                <c:pt idx="27">
                  <c:v>44593</c:v>
                </c:pt>
                <c:pt idx="28">
                  <c:v>44621</c:v>
                </c:pt>
                <c:pt idx="29">
                  <c:v>44652</c:v>
                </c:pt>
                <c:pt idx="30">
                  <c:v>44682</c:v>
                </c:pt>
                <c:pt idx="31">
                  <c:v>44713</c:v>
                </c:pt>
                <c:pt idx="32">
                  <c:v>44743</c:v>
                </c:pt>
                <c:pt idx="33">
                  <c:v>44774</c:v>
                </c:pt>
                <c:pt idx="34">
                  <c:v>44805</c:v>
                </c:pt>
                <c:pt idx="35">
                  <c:v>44835</c:v>
                </c:pt>
                <c:pt idx="36">
                  <c:v>44866</c:v>
                </c:pt>
                <c:pt idx="37">
                  <c:v>44896</c:v>
                </c:pt>
                <c:pt idx="38">
                  <c:v>44927</c:v>
                </c:pt>
                <c:pt idx="39">
                  <c:v>44958</c:v>
                </c:pt>
                <c:pt idx="40">
                  <c:v>44986</c:v>
                </c:pt>
                <c:pt idx="41">
                  <c:v>45017</c:v>
                </c:pt>
                <c:pt idx="42">
                  <c:v>45047</c:v>
                </c:pt>
                <c:pt idx="43">
                  <c:v>45078</c:v>
                </c:pt>
                <c:pt idx="44">
                  <c:v>45108</c:v>
                </c:pt>
                <c:pt idx="45">
                  <c:v>45139</c:v>
                </c:pt>
                <c:pt idx="46">
                  <c:v>45170</c:v>
                </c:pt>
                <c:pt idx="47">
                  <c:v>45200</c:v>
                </c:pt>
                <c:pt idx="48">
                  <c:v>45231</c:v>
                </c:pt>
                <c:pt idx="49">
                  <c:v>45261</c:v>
                </c:pt>
                <c:pt idx="50">
                  <c:v>45292</c:v>
                </c:pt>
                <c:pt idx="51">
                  <c:v>45323</c:v>
                </c:pt>
                <c:pt idx="52">
                  <c:v>45352</c:v>
                </c:pt>
                <c:pt idx="53">
                  <c:v>45383</c:v>
                </c:pt>
                <c:pt idx="54">
                  <c:v>45413</c:v>
                </c:pt>
                <c:pt idx="55">
                  <c:v>45444</c:v>
                </c:pt>
                <c:pt idx="56">
                  <c:v>45474</c:v>
                </c:pt>
                <c:pt idx="57">
                  <c:v>45505</c:v>
                </c:pt>
                <c:pt idx="58">
                  <c:v>45536</c:v>
                </c:pt>
              </c:numCache>
            </c:numRef>
          </c:cat>
          <c:val>
            <c:numRef>
              <c:f>'RSC 2019_2024'!$D$15:$D$73</c:f>
              <c:numCache>
                <c:formatCode>_-* #,##0.00\ _€_-;\-* #,##0.00\ _€_-;_-* "-"??\ _€_-;_-@_-</c:formatCode>
                <c:ptCount val="59"/>
                <c:pt idx="0">
                  <c:v>-1.6413566400000121</c:v>
                </c:pt>
                <c:pt idx="1">
                  <c:v>-21.14993422000002</c:v>
                </c:pt>
                <c:pt idx="2">
                  <c:v>5.949758077274538</c:v>
                </c:pt>
                <c:pt idx="3">
                  <c:v>-12.95583148291729</c:v>
                </c:pt>
                <c:pt idx="4">
                  <c:v>-17.344195567570068</c:v>
                </c:pt>
                <c:pt idx="5">
                  <c:v>-61.479467975438112</c:v>
                </c:pt>
                <c:pt idx="6">
                  <c:v>-71.034812438513057</c:v>
                </c:pt>
                <c:pt idx="7">
                  <c:v>-63.689194658359582</c:v>
                </c:pt>
                <c:pt idx="8">
                  <c:v>-56.679046558575905</c:v>
                </c:pt>
                <c:pt idx="9">
                  <c:v>-68.311267692128268</c:v>
                </c:pt>
                <c:pt idx="10">
                  <c:v>-51.190901515225761</c:v>
                </c:pt>
                <c:pt idx="11">
                  <c:v>-25.688071724226546</c:v>
                </c:pt>
                <c:pt idx="12">
                  <c:v>-7.7488472826476595</c:v>
                </c:pt>
                <c:pt idx="13">
                  <c:v>73.686743329375361</c:v>
                </c:pt>
                <c:pt idx="14">
                  <c:v>-52.176184559598127</c:v>
                </c:pt>
                <c:pt idx="15">
                  <c:v>-44.344203608908686</c:v>
                </c:pt>
                <c:pt idx="16">
                  <c:v>-43.622875461144332</c:v>
                </c:pt>
                <c:pt idx="17">
                  <c:v>-38.607140312111056</c:v>
                </c:pt>
                <c:pt idx="18">
                  <c:v>-57.284996080082436</c:v>
                </c:pt>
                <c:pt idx="19">
                  <c:v>-14.718696829981624</c:v>
                </c:pt>
                <c:pt idx="20">
                  <c:v>9.891253828374289</c:v>
                </c:pt>
                <c:pt idx="21">
                  <c:v>29.777520294879338</c:v>
                </c:pt>
                <c:pt idx="22">
                  <c:v>51.549536671714122</c:v>
                </c:pt>
                <c:pt idx="23">
                  <c:v>150.94677516152126</c:v>
                </c:pt>
                <c:pt idx="24">
                  <c:v>190.58811323959887</c:v>
                </c:pt>
                <c:pt idx="25">
                  <c:v>212.81056305099654</c:v>
                </c:pt>
                <c:pt idx="26">
                  <c:v>175.44245212540355</c:v>
                </c:pt>
                <c:pt idx="27">
                  <c:v>146.4274355634065</c:v>
                </c:pt>
                <c:pt idx="28">
                  <c:v>259.11279594618316</c:v>
                </c:pt>
                <c:pt idx="29">
                  <c:v>190.44224155679163</c:v>
                </c:pt>
                <c:pt idx="30">
                  <c:v>158.96363850380294</c:v>
                </c:pt>
                <c:pt idx="31">
                  <c:v>148.30857746740278</c:v>
                </c:pt>
                <c:pt idx="32">
                  <c:v>28.793989920810901</c:v>
                </c:pt>
                <c:pt idx="33">
                  <c:v>-52.790570747756149</c:v>
                </c:pt>
                <c:pt idx="34">
                  <c:v>-45.997222802739913</c:v>
                </c:pt>
                <c:pt idx="35">
                  <c:v>-43.014610060980232</c:v>
                </c:pt>
                <c:pt idx="36">
                  <c:v>-18.451973827878518</c:v>
                </c:pt>
                <c:pt idx="37">
                  <c:v>-38.699420252291304</c:v>
                </c:pt>
                <c:pt idx="38">
                  <c:v>-21.081403736276812</c:v>
                </c:pt>
                <c:pt idx="39">
                  <c:v>-23.451568922665913</c:v>
                </c:pt>
                <c:pt idx="40">
                  <c:v>-31.003722654702329</c:v>
                </c:pt>
                <c:pt idx="41">
                  <c:v>-40.758983612973367</c:v>
                </c:pt>
                <c:pt idx="42">
                  <c:v>-35.298435258240133</c:v>
                </c:pt>
                <c:pt idx="43">
                  <c:v>-50.752688397419519</c:v>
                </c:pt>
                <c:pt idx="44">
                  <c:v>-39.752756719529316</c:v>
                </c:pt>
                <c:pt idx="45">
                  <c:v>-53.333966710515142</c:v>
                </c:pt>
                <c:pt idx="46">
                  <c:v>-37.192874372846859</c:v>
                </c:pt>
                <c:pt idx="47">
                  <c:v>-30.373481854270224</c:v>
                </c:pt>
                <c:pt idx="48">
                  <c:v>-23.413210358487049</c:v>
                </c:pt>
                <c:pt idx="49">
                  <c:v>-26.832099289947593</c:v>
                </c:pt>
                <c:pt idx="50">
                  <c:v>11.474593158793539</c:v>
                </c:pt>
                <c:pt idx="51">
                  <c:v>-13.001165635500769</c:v>
                </c:pt>
                <c:pt idx="52">
                  <c:v>-35.31481022259895</c:v>
                </c:pt>
                <c:pt idx="53">
                  <c:v>-59.927363787673414</c:v>
                </c:pt>
                <c:pt idx="54">
                  <c:v>-30.764883583293795</c:v>
                </c:pt>
                <c:pt idx="55">
                  <c:v>-28.738858133747243</c:v>
                </c:pt>
                <c:pt idx="56">
                  <c:v>29.471545080748939</c:v>
                </c:pt>
                <c:pt idx="57">
                  <c:v>8.567206794781896</c:v>
                </c:pt>
                <c:pt idx="58">
                  <c:v>-5.3756767119249105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66-4592-8475-69E4593C382A}"/>
            </c:ext>
          </c:extLst>
        </c:ser>
        <c:ser>
          <c:idx val="2"/>
          <c:order val="4"/>
          <c:cat>
            <c:numRef>
              <c:f>'RSC 2019_2024'!$A$15:$A$73</c:f>
              <c:numCache>
                <c:formatCode>mmm\-yy</c:formatCode>
                <c:ptCount val="59"/>
                <c:pt idx="0">
                  <c:v>43770</c:v>
                </c:pt>
                <c:pt idx="1">
                  <c:v>43800</c:v>
                </c:pt>
                <c:pt idx="2">
                  <c:v>43831</c:v>
                </c:pt>
                <c:pt idx="3">
                  <c:v>43862</c:v>
                </c:pt>
                <c:pt idx="4">
                  <c:v>43891</c:v>
                </c:pt>
                <c:pt idx="5">
                  <c:v>43922</c:v>
                </c:pt>
                <c:pt idx="6">
                  <c:v>43952</c:v>
                </c:pt>
                <c:pt idx="7">
                  <c:v>43983</c:v>
                </c:pt>
                <c:pt idx="8">
                  <c:v>44013</c:v>
                </c:pt>
                <c:pt idx="9">
                  <c:v>44044</c:v>
                </c:pt>
                <c:pt idx="10">
                  <c:v>44075</c:v>
                </c:pt>
                <c:pt idx="11">
                  <c:v>44105</c:v>
                </c:pt>
                <c:pt idx="12">
                  <c:v>44136</c:v>
                </c:pt>
                <c:pt idx="13">
                  <c:v>44166</c:v>
                </c:pt>
                <c:pt idx="14">
                  <c:v>44197</c:v>
                </c:pt>
                <c:pt idx="15">
                  <c:v>44228</c:v>
                </c:pt>
                <c:pt idx="16">
                  <c:v>44256</c:v>
                </c:pt>
                <c:pt idx="17">
                  <c:v>44287</c:v>
                </c:pt>
                <c:pt idx="18">
                  <c:v>44317</c:v>
                </c:pt>
                <c:pt idx="19">
                  <c:v>44348</c:v>
                </c:pt>
                <c:pt idx="20">
                  <c:v>44378</c:v>
                </c:pt>
                <c:pt idx="21">
                  <c:v>44409</c:v>
                </c:pt>
                <c:pt idx="22">
                  <c:v>44440</c:v>
                </c:pt>
                <c:pt idx="23">
                  <c:v>44470</c:v>
                </c:pt>
                <c:pt idx="24">
                  <c:v>44501</c:v>
                </c:pt>
                <c:pt idx="25">
                  <c:v>44531</c:v>
                </c:pt>
                <c:pt idx="26">
                  <c:v>44562</c:v>
                </c:pt>
                <c:pt idx="27">
                  <c:v>44593</c:v>
                </c:pt>
                <c:pt idx="28">
                  <c:v>44621</c:v>
                </c:pt>
                <c:pt idx="29">
                  <c:v>44652</c:v>
                </c:pt>
                <c:pt idx="30">
                  <c:v>44682</c:v>
                </c:pt>
                <c:pt idx="31">
                  <c:v>44713</c:v>
                </c:pt>
                <c:pt idx="32">
                  <c:v>44743</c:v>
                </c:pt>
                <c:pt idx="33">
                  <c:v>44774</c:v>
                </c:pt>
                <c:pt idx="34">
                  <c:v>44805</c:v>
                </c:pt>
                <c:pt idx="35">
                  <c:v>44835</c:v>
                </c:pt>
                <c:pt idx="36">
                  <c:v>44866</c:v>
                </c:pt>
                <c:pt idx="37">
                  <c:v>44896</c:v>
                </c:pt>
                <c:pt idx="38">
                  <c:v>44927</c:v>
                </c:pt>
                <c:pt idx="39">
                  <c:v>44958</c:v>
                </c:pt>
                <c:pt idx="40">
                  <c:v>44986</c:v>
                </c:pt>
                <c:pt idx="41">
                  <c:v>45017</c:v>
                </c:pt>
                <c:pt idx="42">
                  <c:v>45047</c:v>
                </c:pt>
                <c:pt idx="43">
                  <c:v>45078</c:v>
                </c:pt>
                <c:pt idx="44">
                  <c:v>45108</c:v>
                </c:pt>
                <c:pt idx="45">
                  <c:v>45139</c:v>
                </c:pt>
                <c:pt idx="46">
                  <c:v>45170</c:v>
                </c:pt>
                <c:pt idx="47">
                  <c:v>45200</c:v>
                </c:pt>
                <c:pt idx="48">
                  <c:v>45231</c:v>
                </c:pt>
                <c:pt idx="49">
                  <c:v>45261</c:v>
                </c:pt>
                <c:pt idx="50">
                  <c:v>45292</c:v>
                </c:pt>
                <c:pt idx="51">
                  <c:v>45323</c:v>
                </c:pt>
                <c:pt idx="52">
                  <c:v>45352</c:v>
                </c:pt>
                <c:pt idx="53">
                  <c:v>45383</c:v>
                </c:pt>
                <c:pt idx="54">
                  <c:v>45413</c:v>
                </c:pt>
                <c:pt idx="55">
                  <c:v>45444</c:v>
                </c:pt>
                <c:pt idx="56">
                  <c:v>45474</c:v>
                </c:pt>
                <c:pt idx="57">
                  <c:v>45505</c:v>
                </c:pt>
                <c:pt idx="58">
                  <c:v>45536</c:v>
                </c:pt>
              </c:numCache>
            </c:numRef>
          </c:cat>
          <c:val>
            <c:numRef>
              <c:f>'RSC 2019_2024'!$D$15:$D$73</c:f>
              <c:numCache>
                <c:formatCode>_-* #,##0.00\ _€_-;\-* #,##0.00\ _€_-;_-* "-"??\ _€_-;_-@_-</c:formatCode>
                <c:ptCount val="59"/>
                <c:pt idx="0">
                  <c:v>-1.6413566400000121</c:v>
                </c:pt>
                <c:pt idx="1">
                  <c:v>-21.14993422000002</c:v>
                </c:pt>
                <c:pt idx="2">
                  <c:v>5.949758077274538</c:v>
                </c:pt>
                <c:pt idx="3">
                  <c:v>-12.95583148291729</c:v>
                </c:pt>
                <c:pt idx="4">
                  <c:v>-17.344195567570068</c:v>
                </c:pt>
                <c:pt idx="5">
                  <c:v>-61.479467975438112</c:v>
                </c:pt>
                <c:pt idx="6">
                  <c:v>-71.034812438513057</c:v>
                </c:pt>
                <c:pt idx="7">
                  <c:v>-63.689194658359582</c:v>
                </c:pt>
                <c:pt idx="8">
                  <c:v>-56.679046558575905</c:v>
                </c:pt>
                <c:pt idx="9">
                  <c:v>-68.311267692128268</c:v>
                </c:pt>
                <c:pt idx="10">
                  <c:v>-51.190901515225761</c:v>
                </c:pt>
                <c:pt idx="11">
                  <c:v>-25.688071724226546</c:v>
                </c:pt>
                <c:pt idx="12">
                  <c:v>-7.7488472826476595</c:v>
                </c:pt>
                <c:pt idx="13">
                  <c:v>73.686743329375361</c:v>
                </c:pt>
                <c:pt idx="14">
                  <c:v>-52.176184559598127</c:v>
                </c:pt>
                <c:pt idx="15">
                  <c:v>-44.344203608908686</c:v>
                </c:pt>
                <c:pt idx="16">
                  <c:v>-43.622875461144332</c:v>
                </c:pt>
                <c:pt idx="17">
                  <c:v>-38.607140312111056</c:v>
                </c:pt>
                <c:pt idx="18">
                  <c:v>-57.284996080082436</c:v>
                </c:pt>
                <c:pt idx="19">
                  <c:v>-14.718696829981624</c:v>
                </c:pt>
                <c:pt idx="20">
                  <c:v>9.891253828374289</c:v>
                </c:pt>
                <c:pt idx="21">
                  <c:v>29.777520294879338</c:v>
                </c:pt>
                <c:pt idx="22">
                  <c:v>51.549536671714122</c:v>
                </c:pt>
                <c:pt idx="23">
                  <c:v>150.94677516152126</c:v>
                </c:pt>
                <c:pt idx="24">
                  <c:v>190.58811323959887</c:v>
                </c:pt>
                <c:pt idx="25">
                  <c:v>212.81056305099654</c:v>
                </c:pt>
                <c:pt idx="26">
                  <c:v>175.44245212540355</c:v>
                </c:pt>
                <c:pt idx="27">
                  <c:v>146.4274355634065</c:v>
                </c:pt>
                <c:pt idx="28">
                  <c:v>259.11279594618316</c:v>
                </c:pt>
                <c:pt idx="29">
                  <c:v>190.44224155679163</c:v>
                </c:pt>
                <c:pt idx="30">
                  <c:v>158.96363850380294</c:v>
                </c:pt>
                <c:pt idx="31">
                  <c:v>148.30857746740278</c:v>
                </c:pt>
                <c:pt idx="32">
                  <c:v>28.793989920810901</c:v>
                </c:pt>
                <c:pt idx="33">
                  <c:v>-52.790570747756149</c:v>
                </c:pt>
                <c:pt idx="34">
                  <c:v>-45.997222802739913</c:v>
                </c:pt>
                <c:pt idx="35">
                  <c:v>-43.014610060980232</c:v>
                </c:pt>
                <c:pt idx="36">
                  <c:v>-18.451973827878518</c:v>
                </c:pt>
                <c:pt idx="37">
                  <c:v>-38.699420252291304</c:v>
                </c:pt>
                <c:pt idx="38">
                  <c:v>-21.081403736276812</c:v>
                </c:pt>
                <c:pt idx="39">
                  <c:v>-23.451568922665913</c:v>
                </c:pt>
                <c:pt idx="40">
                  <c:v>-31.003722654702329</c:v>
                </c:pt>
                <c:pt idx="41">
                  <c:v>-40.758983612973367</c:v>
                </c:pt>
                <c:pt idx="42">
                  <c:v>-35.298435258240133</c:v>
                </c:pt>
                <c:pt idx="43">
                  <c:v>-50.752688397419519</c:v>
                </c:pt>
                <c:pt idx="44">
                  <c:v>-39.752756719529316</c:v>
                </c:pt>
                <c:pt idx="45">
                  <c:v>-53.333966710515142</c:v>
                </c:pt>
                <c:pt idx="46">
                  <c:v>-37.192874372846859</c:v>
                </c:pt>
                <c:pt idx="47">
                  <c:v>-30.373481854270224</c:v>
                </c:pt>
                <c:pt idx="48">
                  <c:v>-23.413210358487049</c:v>
                </c:pt>
                <c:pt idx="49">
                  <c:v>-26.832099289947593</c:v>
                </c:pt>
                <c:pt idx="50">
                  <c:v>11.474593158793539</c:v>
                </c:pt>
                <c:pt idx="51">
                  <c:v>-13.001165635500769</c:v>
                </c:pt>
                <c:pt idx="52">
                  <c:v>-35.31481022259895</c:v>
                </c:pt>
                <c:pt idx="53">
                  <c:v>-59.927363787673414</c:v>
                </c:pt>
                <c:pt idx="54">
                  <c:v>-30.764883583293795</c:v>
                </c:pt>
                <c:pt idx="55">
                  <c:v>-28.738858133747243</c:v>
                </c:pt>
                <c:pt idx="56">
                  <c:v>29.471545080748939</c:v>
                </c:pt>
                <c:pt idx="57">
                  <c:v>8.567206794781896</c:v>
                </c:pt>
                <c:pt idx="58">
                  <c:v>-5.3756767119249105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66-4592-8475-69E4593C382A}"/>
            </c:ext>
          </c:extLst>
        </c:ser>
        <c:ser>
          <c:idx val="3"/>
          <c:order val="5"/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cat>
            <c:numRef>
              <c:f>'RSC 2019_2024'!$A$15:$A$73</c:f>
              <c:numCache>
                <c:formatCode>mmm\-yy</c:formatCode>
                <c:ptCount val="59"/>
                <c:pt idx="0">
                  <c:v>43770</c:v>
                </c:pt>
                <c:pt idx="1">
                  <c:v>43800</c:v>
                </c:pt>
                <c:pt idx="2">
                  <c:v>43831</c:v>
                </c:pt>
                <c:pt idx="3">
                  <c:v>43862</c:v>
                </c:pt>
                <c:pt idx="4">
                  <c:v>43891</c:v>
                </c:pt>
                <c:pt idx="5">
                  <c:v>43922</c:v>
                </c:pt>
                <c:pt idx="6">
                  <c:v>43952</c:v>
                </c:pt>
                <c:pt idx="7">
                  <c:v>43983</c:v>
                </c:pt>
                <c:pt idx="8">
                  <c:v>44013</c:v>
                </c:pt>
                <c:pt idx="9">
                  <c:v>44044</c:v>
                </c:pt>
                <c:pt idx="10">
                  <c:v>44075</c:v>
                </c:pt>
                <c:pt idx="11">
                  <c:v>44105</c:v>
                </c:pt>
                <c:pt idx="12">
                  <c:v>44136</c:v>
                </c:pt>
                <c:pt idx="13">
                  <c:v>44166</c:v>
                </c:pt>
                <c:pt idx="14">
                  <c:v>44197</c:v>
                </c:pt>
                <c:pt idx="15">
                  <c:v>44228</c:v>
                </c:pt>
                <c:pt idx="16">
                  <c:v>44256</c:v>
                </c:pt>
                <c:pt idx="17">
                  <c:v>44287</c:v>
                </c:pt>
                <c:pt idx="18">
                  <c:v>44317</c:v>
                </c:pt>
                <c:pt idx="19">
                  <c:v>44348</c:v>
                </c:pt>
                <c:pt idx="20">
                  <c:v>44378</c:v>
                </c:pt>
                <c:pt idx="21">
                  <c:v>44409</c:v>
                </c:pt>
                <c:pt idx="22">
                  <c:v>44440</c:v>
                </c:pt>
                <c:pt idx="23">
                  <c:v>44470</c:v>
                </c:pt>
                <c:pt idx="24">
                  <c:v>44501</c:v>
                </c:pt>
                <c:pt idx="25">
                  <c:v>44531</c:v>
                </c:pt>
                <c:pt idx="26">
                  <c:v>44562</c:v>
                </c:pt>
                <c:pt idx="27">
                  <c:v>44593</c:v>
                </c:pt>
                <c:pt idx="28">
                  <c:v>44621</c:v>
                </c:pt>
                <c:pt idx="29">
                  <c:v>44652</c:v>
                </c:pt>
                <c:pt idx="30">
                  <c:v>44682</c:v>
                </c:pt>
                <c:pt idx="31">
                  <c:v>44713</c:v>
                </c:pt>
                <c:pt idx="32">
                  <c:v>44743</c:v>
                </c:pt>
                <c:pt idx="33">
                  <c:v>44774</c:v>
                </c:pt>
                <c:pt idx="34">
                  <c:v>44805</c:v>
                </c:pt>
                <c:pt idx="35">
                  <c:v>44835</c:v>
                </c:pt>
                <c:pt idx="36">
                  <c:v>44866</c:v>
                </c:pt>
                <c:pt idx="37">
                  <c:v>44896</c:v>
                </c:pt>
                <c:pt idx="38">
                  <c:v>44927</c:v>
                </c:pt>
                <c:pt idx="39">
                  <c:v>44958</c:v>
                </c:pt>
                <c:pt idx="40">
                  <c:v>44986</c:v>
                </c:pt>
                <c:pt idx="41">
                  <c:v>45017</c:v>
                </c:pt>
                <c:pt idx="42">
                  <c:v>45047</c:v>
                </c:pt>
                <c:pt idx="43">
                  <c:v>45078</c:v>
                </c:pt>
                <c:pt idx="44">
                  <c:v>45108</c:v>
                </c:pt>
                <c:pt idx="45">
                  <c:v>45139</c:v>
                </c:pt>
                <c:pt idx="46">
                  <c:v>45170</c:v>
                </c:pt>
                <c:pt idx="47">
                  <c:v>45200</c:v>
                </c:pt>
                <c:pt idx="48">
                  <c:v>45231</c:v>
                </c:pt>
                <c:pt idx="49">
                  <c:v>45261</c:v>
                </c:pt>
                <c:pt idx="50">
                  <c:v>45292</c:v>
                </c:pt>
                <c:pt idx="51">
                  <c:v>45323</c:v>
                </c:pt>
                <c:pt idx="52">
                  <c:v>45352</c:v>
                </c:pt>
                <c:pt idx="53">
                  <c:v>45383</c:v>
                </c:pt>
                <c:pt idx="54">
                  <c:v>45413</c:v>
                </c:pt>
                <c:pt idx="55">
                  <c:v>45444</c:v>
                </c:pt>
                <c:pt idx="56">
                  <c:v>45474</c:v>
                </c:pt>
                <c:pt idx="57">
                  <c:v>45505</c:v>
                </c:pt>
                <c:pt idx="58">
                  <c:v>45536</c:v>
                </c:pt>
              </c:numCache>
            </c:numRef>
          </c:cat>
          <c:val>
            <c:numRef>
              <c:f>'RSC 2019_2024'!$D$15:$D$73</c:f>
              <c:numCache>
                <c:formatCode>_-* #,##0.00\ _€_-;\-* #,##0.00\ _€_-;_-* "-"??\ _€_-;_-@_-</c:formatCode>
                <c:ptCount val="59"/>
                <c:pt idx="0">
                  <c:v>-1.6413566400000121</c:v>
                </c:pt>
                <c:pt idx="1">
                  <c:v>-21.14993422000002</c:v>
                </c:pt>
                <c:pt idx="2">
                  <c:v>5.949758077274538</c:v>
                </c:pt>
                <c:pt idx="3">
                  <c:v>-12.95583148291729</c:v>
                </c:pt>
                <c:pt idx="4">
                  <c:v>-17.344195567570068</c:v>
                </c:pt>
                <c:pt idx="5">
                  <c:v>-61.479467975438112</c:v>
                </c:pt>
                <c:pt idx="6">
                  <c:v>-71.034812438513057</c:v>
                </c:pt>
                <c:pt idx="7">
                  <c:v>-63.689194658359582</c:v>
                </c:pt>
                <c:pt idx="8">
                  <c:v>-56.679046558575905</c:v>
                </c:pt>
                <c:pt idx="9">
                  <c:v>-68.311267692128268</c:v>
                </c:pt>
                <c:pt idx="10">
                  <c:v>-51.190901515225761</c:v>
                </c:pt>
                <c:pt idx="11">
                  <c:v>-25.688071724226546</c:v>
                </c:pt>
                <c:pt idx="12">
                  <c:v>-7.7488472826476595</c:v>
                </c:pt>
                <c:pt idx="13">
                  <c:v>73.686743329375361</c:v>
                </c:pt>
                <c:pt idx="14">
                  <c:v>-52.176184559598127</c:v>
                </c:pt>
                <c:pt idx="15">
                  <c:v>-44.344203608908686</c:v>
                </c:pt>
                <c:pt idx="16">
                  <c:v>-43.622875461144332</c:v>
                </c:pt>
                <c:pt idx="17">
                  <c:v>-38.607140312111056</c:v>
                </c:pt>
                <c:pt idx="18">
                  <c:v>-57.284996080082436</c:v>
                </c:pt>
                <c:pt idx="19">
                  <c:v>-14.718696829981624</c:v>
                </c:pt>
                <c:pt idx="20">
                  <c:v>9.891253828374289</c:v>
                </c:pt>
                <c:pt idx="21">
                  <c:v>29.777520294879338</c:v>
                </c:pt>
                <c:pt idx="22">
                  <c:v>51.549536671714122</c:v>
                </c:pt>
                <c:pt idx="23">
                  <c:v>150.94677516152126</c:v>
                </c:pt>
                <c:pt idx="24">
                  <c:v>190.58811323959887</c:v>
                </c:pt>
                <c:pt idx="25">
                  <c:v>212.81056305099654</c:v>
                </c:pt>
                <c:pt idx="26">
                  <c:v>175.44245212540355</c:v>
                </c:pt>
                <c:pt idx="27">
                  <c:v>146.4274355634065</c:v>
                </c:pt>
                <c:pt idx="28">
                  <c:v>259.11279594618316</c:v>
                </c:pt>
                <c:pt idx="29">
                  <c:v>190.44224155679163</c:v>
                </c:pt>
                <c:pt idx="30">
                  <c:v>158.96363850380294</c:v>
                </c:pt>
                <c:pt idx="31">
                  <c:v>148.30857746740278</c:v>
                </c:pt>
                <c:pt idx="32">
                  <c:v>28.793989920810901</c:v>
                </c:pt>
                <c:pt idx="33">
                  <c:v>-52.790570747756149</c:v>
                </c:pt>
                <c:pt idx="34">
                  <c:v>-45.997222802739913</c:v>
                </c:pt>
                <c:pt idx="35">
                  <c:v>-43.014610060980232</c:v>
                </c:pt>
                <c:pt idx="36">
                  <c:v>-18.451973827878518</c:v>
                </c:pt>
                <c:pt idx="37">
                  <c:v>-38.699420252291304</c:v>
                </c:pt>
                <c:pt idx="38">
                  <c:v>-21.081403736276812</c:v>
                </c:pt>
                <c:pt idx="39">
                  <c:v>-23.451568922665913</c:v>
                </c:pt>
                <c:pt idx="40">
                  <c:v>-31.003722654702329</c:v>
                </c:pt>
                <c:pt idx="41">
                  <c:v>-40.758983612973367</c:v>
                </c:pt>
                <c:pt idx="42">
                  <c:v>-35.298435258240133</c:v>
                </c:pt>
                <c:pt idx="43">
                  <c:v>-50.752688397419519</c:v>
                </c:pt>
                <c:pt idx="44">
                  <c:v>-39.752756719529316</c:v>
                </c:pt>
                <c:pt idx="45">
                  <c:v>-53.333966710515142</c:v>
                </c:pt>
                <c:pt idx="46">
                  <c:v>-37.192874372846859</c:v>
                </c:pt>
                <c:pt idx="47">
                  <c:v>-30.373481854270224</c:v>
                </c:pt>
                <c:pt idx="48">
                  <c:v>-23.413210358487049</c:v>
                </c:pt>
                <c:pt idx="49">
                  <c:v>-26.832099289947593</c:v>
                </c:pt>
                <c:pt idx="50">
                  <c:v>11.474593158793539</c:v>
                </c:pt>
                <c:pt idx="51">
                  <c:v>-13.001165635500769</c:v>
                </c:pt>
                <c:pt idx="52">
                  <c:v>-35.31481022259895</c:v>
                </c:pt>
                <c:pt idx="53">
                  <c:v>-59.927363787673414</c:v>
                </c:pt>
                <c:pt idx="54">
                  <c:v>-30.764883583293795</c:v>
                </c:pt>
                <c:pt idx="55">
                  <c:v>-28.738858133747243</c:v>
                </c:pt>
                <c:pt idx="56">
                  <c:v>29.471545080748939</c:v>
                </c:pt>
                <c:pt idx="57">
                  <c:v>8.567206794781896</c:v>
                </c:pt>
                <c:pt idx="58">
                  <c:v>-5.3756767119249105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266-4592-8475-69E4593C382A}"/>
            </c:ext>
          </c:extLst>
        </c:ser>
        <c:ser>
          <c:idx val="1"/>
          <c:order val="6"/>
          <c:cat>
            <c:numRef>
              <c:f>'RSC 2019_2024'!$A$15:$A$73</c:f>
              <c:numCache>
                <c:formatCode>mmm\-yy</c:formatCode>
                <c:ptCount val="59"/>
                <c:pt idx="0">
                  <c:v>43770</c:v>
                </c:pt>
                <c:pt idx="1">
                  <c:v>43800</c:v>
                </c:pt>
                <c:pt idx="2">
                  <c:v>43831</c:v>
                </c:pt>
                <c:pt idx="3">
                  <c:v>43862</c:v>
                </c:pt>
                <c:pt idx="4">
                  <c:v>43891</c:v>
                </c:pt>
                <c:pt idx="5">
                  <c:v>43922</c:v>
                </c:pt>
                <c:pt idx="6">
                  <c:v>43952</c:v>
                </c:pt>
                <c:pt idx="7">
                  <c:v>43983</c:v>
                </c:pt>
                <c:pt idx="8">
                  <c:v>44013</c:v>
                </c:pt>
                <c:pt idx="9">
                  <c:v>44044</c:v>
                </c:pt>
                <c:pt idx="10">
                  <c:v>44075</c:v>
                </c:pt>
                <c:pt idx="11">
                  <c:v>44105</c:v>
                </c:pt>
                <c:pt idx="12">
                  <c:v>44136</c:v>
                </c:pt>
                <c:pt idx="13">
                  <c:v>44166</c:v>
                </c:pt>
                <c:pt idx="14">
                  <c:v>44197</c:v>
                </c:pt>
                <c:pt idx="15">
                  <c:v>44228</c:v>
                </c:pt>
                <c:pt idx="16">
                  <c:v>44256</c:v>
                </c:pt>
                <c:pt idx="17">
                  <c:v>44287</c:v>
                </c:pt>
                <c:pt idx="18">
                  <c:v>44317</c:v>
                </c:pt>
                <c:pt idx="19">
                  <c:v>44348</c:v>
                </c:pt>
                <c:pt idx="20">
                  <c:v>44378</c:v>
                </c:pt>
                <c:pt idx="21">
                  <c:v>44409</c:v>
                </c:pt>
                <c:pt idx="22">
                  <c:v>44440</c:v>
                </c:pt>
                <c:pt idx="23">
                  <c:v>44470</c:v>
                </c:pt>
                <c:pt idx="24">
                  <c:v>44501</c:v>
                </c:pt>
                <c:pt idx="25">
                  <c:v>44531</c:v>
                </c:pt>
                <c:pt idx="26">
                  <c:v>44562</c:v>
                </c:pt>
                <c:pt idx="27">
                  <c:v>44593</c:v>
                </c:pt>
                <c:pt idx="28">
                  <c:v>44621</c:v>
                </c:pt>
                <c:pt idx="29">
                  <c:v>44652</c:v>
                </c:pt>
                <c:pt idx="30">
                  <c:v>44682</c:v>
                </c:pt>
                <c:pt idx="31">
                  <c:v>44713</c:v>
                </c:pt>
                <c:pt idx="32">
                  <c:v>44743</c:v>
                </c:pt>
                <c:pt idx="33">
                  <c:v>44774</c:v>
                </c:pt>
                <c:pt idx="34">
                  <c:v>44805</c:v>
                </c:pt>
                <c:pt idx="35">
                  <c:v>44835</c:v>
                </c:pt>
                <c:pt idx="36">
                  <c:v>44866</c:v>
                </c:pt>
                <c:pt idx="37">
                  <c:v>44896</c:v>
                </c:pt>
                <c:pt idx="38">
                  <c:v>44927</c:v>
                </c:pt>
                <c:pt idx="39">
                  <c:v>44958</c:v>
                </c:pt>
                <c:pt idx="40">
                  <c:v>44986</c:v>
                </c:pt>
                <c:pt idx="41">
                  <c:v>45017</c:v>
                </c:pt>
                <c:pt idx="42">
                  <c:v>45047</c:v>
                </c:pt>
                <c:pt idx="43">
                  <c:v>45078</c:v>
                </c:pt>
                <c:pt idx="44">
                  <c:v>45108</c:v>
                </c:pt>
                <c:pt idx="45">
                  <c:v>45139</c:v>
                </c:pt>
                <c:pt idx="46">
                  <c:v>45170</c:v>
                </c:pt>
                <c:pt idx="47">
                  <c:v>45200</c:v>
                </c:pt>
                <c:pt idx="48">
                  <c:v>45231</c:v>
                </c:pt>
                <c:pt idx="49">
                  <c:v>45261</c:v>
                </c:pt>
                <c:pt idx="50">
                  <c:v>45292</c:v>
                </c:pt>
                <c:pt idx="51">
                  <c:v>45323</c:v>
                </c:pt>
                <c:pt idx="52">
                  <c:v>45352</c:v>
                </c:pt>
                <c:pt idx="53">
                  <c:v>45383</c:v>
                </c:pt>
                <c:pt idx="54">
                  <c:v>45413</c:v>
                </c:pt>
                <c:pt idx="55">
                  <c:v>45444</c:v>
                </c:pt>
                <c:pt idx="56">
                  <c:v>45474</c:v>
                </c:pt>
                <c:pt idx="57">
                  <c:v>45505</c:v>
                </c:pt>
                <c:pt idx="58">
                  <c:v>45536</c:v>
                </c:pt>
              </c:numCache>
            </c:numRef>
          </c:cat>
          <c:val>
            <c:numRef>
              <c:f>'RSC 2019_2024'!$D$15:$D$73</c:f>
              <c:numCache>
                <c:formatCode>_-* #,##0.00\ _€_-;\-* #,##0.00\ _€_-;_-* "-"??\ _€_-;_-@_-</c:formatCode>
                <c:ptCount val="59"/>
                <c:pt idx="0">
                  <c:v>-1.6413566400000121</c:v>
                </c:pt>
                <c:pt idx="1">
                  <c:v>-21.14993422000002</c:v>
                </c:pt>
                <c:pt idx="2">
                  <c:v>5.949758077274538</c:v>
                </c:pt>
                <c:pt idx="3">
                  <c:v>-12.95583148291729</c:v>
                </c:pt>
                <c:pt idx="4">
                  <c:v>-17.344195567570068</c:v>
                </c:pt>
                <c:pt idx="5">
                  <c:v>-61.479467975438112</c:v>
                </c:pt>
                <c:pt idx="6">
                  <c:v>-71.034812438513057</c:v>
                </c:pt>
                <c:pt idx="7">
                  <c:v>-63.689194658359582</c:v>
                </c:pt>
                <c:pt idx="8">
                  <c:v>-56.679046558575905</c:v>
                </c:pt>
                <c:pt idx="9">
                  <c:v>-68.311267692128268</c:v>
                </c:pt>
                <c:pt idx="10">
                  <c:v>-51.190901515225761</c:v>
                </c:pt>
                <c:pt idx="11">
                  <c:v>-25.688071724226546</c:v>
                </c:pt>
                <c:pt idx="12">
                  <c:v>-7.7488472826476595</c:v>
                </c:pt>
                <c:pt idx="13">
                  <c:v>73.686743329375361</c:v>
                </c:pt>
                <c:pt idx="14">
                  <c:v>-52.176184559598127</c:v>
                </c:pt>
                <c:pt idx="15">
                  <c:v>-44.344203608908686</c:v>
                </c:pt>
                <c:pt idx="16">
                  <c:v>-43.622875461144332</c:v>
                </c:pt>
                <c:pt idx="17">
                  <c:v>-38.607140312111056</c:v>
                </c:pt>
                <c:pt idx="18">
                  <c:v>-57.284996080082436</c:v>
                </c:pt>
                <c:pt idx="19">
                  <c:v>-14.718696829981624</c:v>
                </c:pt>
                <c:pt idx="20">
                  <c:v>9.891253828374289</c:v>
                </c:pt>
                <c:pt idx="21">
                  <c:v>29.777520294879338</c:v>
                </c:pt>
                <c:pt idx="22">
                  <c:v>51.549536671714122</c:v>
                </c:pt>
                <c:pt idx="23">
                  <c:v>150.94677516152126</c:v>
                </c:pt>
                <c:pt idx="24">
                  <c:v>190.58811323959887</c:v>
                </c:pt>
                <c:pt idx="25">
                  <c:v>212.81056305099654</c:v>
                </c:pt>
                <c:pt idx="26">
                  <c:v>175.44245212540355</c:v>
                </c:pt>
                <c:pt idx="27">
                  <c:v>146.4274355634065</c:v>
                </c:pt>
                <c:pt idx="28">
                  <c:v>259.11279594618316</c:v>
                </c:pt>
                <c:pt idx="29">
                  <c:v>190.44224155679163</c:v>
                </c:pt>
                <c:pt idx="30">
                  <c:v>158.96363850380294</c:v>
                </c:pt>
                <c:pt idx="31">
                  <c:v>148.30857746740278</c:v>
                </c:pt>
                <c:pt idx="32">
                  <c:v>28.793989920810901</c:v>
                </c:pt>
                <c:pt idx="33">
                  <c:v>-52.790570747756149</c:v>
                </c:pt>
                <c:pt idx="34">
                  <c:v>-45.997222802739913</c:v>
                </c:pt>
                <c:pt idx="35">
                  <c:v>-43.014610060980232</c:v>
                </c:pt>
                <c:pt idx="36">
                  <c:v>-18.451973827878518</c:v>
                </c:pt>
                <c:pt idx="37">
                  <c:v>-38.699420252291304</c:v>
                </c:pt>
                <c:pt idx="38">
                  <c:v>-21.081403736276812</c:v>
                </c:pt>
                <c:pt idx="39">
                  <c:v>-23.451568922665913</c:v>
                </c:pt>
                <c:pt idx="40">
                  <c:v>-31.003722654702329</c:v>
                </c:pt>
                <c:pt idx="41">
                  <c:v>-40.758983612973367</c:v>
                </c:pt>
                <c:pt idx="42">
                  <c:v>-35.298435258240133</c:v>
                </c:pt>
                <c:pt idx="43">
                  <c:v>-50.752688397419519</c:v>
                </c:pt>
                <c:pt idx="44">
                  <c:v>-39.752756719529316</c:v>
                </c:pt>
                <c:pt idx="45">
                  <c:v>-53.333966710515142</c:v>
                </c:pt>
                <c:pt idx="46">
                  <c:v>-37.192874372846859</c:v>
                </c:pt>
                <c:pt idx="47">
                  <c:v>-30.373481854270224</c:v>
                </c:pt>
                <c:pt idx="48">
                  <c:v>-23.413210358487049</c:v>
                </c:pt>
                <c:pt idx="49">
                  <c:v>-26.832099289947593</c:v>
                </c:pt>
                <c:pt idx="50">
                  <c:v>11.474593158793539</c:v>
                </c:pt>
                <c:pt idx="51">
                  <c:v>-13.001165635500769</c:v>
                </c:pt>
                <c:pt idx="52">
                  <c:v>-35.31481022259895</c:v>
                </c:pt>
                <c:pt idx="53">
                  <c:v>-59.927363787673414</c:v>
                </c:pt>
                <c:pt idx="54">
                  <c:v>-30.764883583293795</c:v>
                </c:pt>
                <c:pt idx="55">
                  <c:v>-28.738858133747243</c:v>
                </c:pt>
                <c:pt idx="56">
                  <c:v>29.471545080748939</c:v>
                </c:pt>
                <c:pt idx="57">
                  <c:v>8.567206794781896</c:v>
                </c:pt>
                <c:pt idx="58">
                  <c:v>-5.3756767119249105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66-4592-8475-69E4593C382A}"/>
            </c:ext>
          </c:extLst>
        </c:ser>
        <c:ser>
          <c:idx val="0"/>
          <c:order val="7"/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cat>
            <c:numRef>
              <c:f>'RSC 2019_2024'!$A$15:$A$73</c:f>
              <c:numCache>
                <c:formatCode>mmm\-yy</c:formatCode>
                <c:ptCount val="59"/>
                <c:pt idx="0">
                  <c:v>43770</c:v>
                </c:pt>
                <c:pt idx="1">
                  <c:v>43800</c:v>
                </c:pt>
                <c:pt idx="2">
                  <c:v>43831</c:v>
                </c:pt>
                <c:pt idx="3">
                  <c:v>43862</c:v>
                </c:pt>
                <c:pt idx="4">
                  <c:v>43891</c:v>
                </c:pt>
                <c:pt idx="5">
                  <c:v>43922</c:v>
                </c:pt>
                <c:pt idx="6">
                  <c:v>43952</c:v>
                </c:pt>
                <c:pt idx="7">
                  <c:v>43983</c:v>
                </c:pt>
                <c:pt idx="8">
                  <c:v>44013</c:v>
                </c:pt>
                <c:pt idx="9">
                  <c:v>44044</c:v>
                </c:pt>
                <c:pt idx="10">
                  <c:v>44075</c:v>
                </c:pt>
                <c:pt idx="11">
                  <c:v>44105</c:v>
                </c:pt>
                <c:pt idx="12">
                  <c:v>44136</c:v>
                </c:pt>
                <c:pt idx="13">
                  <c:v>44166</c:v>
                </c:pt>
                <c:pt idx="14">
                  <c:v>44197</c:v>
                </c:pt>
                <c:pt idx="15">
                  <c:v>44228</c:v>
                </c:pt>
                <c:pt idx="16">
                  <c:v>44256</c:v>
                </c:pt>
                <c:pt idx="17">
                  <c:v>44287</c:v>
                </c:pt>
                <c:pt idx="18">
                  <c:v>44317</c:v>
                </c:pt>
                <c:pt idx="19">
                  <c:v>44348</c:v>
                </c:pt>
                <c:pt idx="20">
                  <c:v>44378</c:v>
                </c:pt>
                <c:pt idx="21">
                  <c:v>44409</c:v>
                </c:pt>
                <c:pt idx="22">
                  <c:v>44440</c:v>
                </c:pt>
                <c:pt idx="23">
                  <c:v>44470</c:v>
                </c:pt>
                <c:pt idx="24">
                  <c:v>44501</c:v>
                </c:pt>
                <c:pt idx="25">
                  <c:v>44531</c:v>
                </c:pt>
                <c:pt idx="26">
                  <c:v>44562</c:v>
                </c:pt>
                <c:pt idx="27">
                  <c:v>44593</c:v>
                </c:pt>
                <c:pt idx="28">
                  <c:v>44621</c:v>
                </c:pt>
                <c:pt idx="29">
                  <c:v>44652</c:v>
                </c:pt>
                <c:pt idx="30">
                  <c:v>44682</c:v>
                </c:pt>
                <c:pt idx="31">
                  <c:v>44713</c:v>
                </c:pt>
                <c:pt idx="32">
                  <c:v>44743</c:v>
                </c:pt>
                <c:pt idx="33">
                  <c:v>44774</c:v>
                </c:pt>
                <c:pt idx="34">
                  <c:v>44805</c:v>
                </c:pt>
                <c:pt idx="35">
                  <c:v>44835</c:v>
                </c:pt>
                <c:pt idx="36">
                  <c:v>44866</c:v>
                </c:pt>
                <c:pt idx="37">
                  <c:v>44896</c:v>
                </c:pt>
                <c:pt idx="38">
                  <c:v>44927</c:v>
                </c:pt>
                <c:pt idx="39">
                  <c:v>44958</c:v>
                </c:pt>
                <c:pt idx="40">
                  <c:v>44986</c:v>
                </c:pt>
                <c:pt idx="41">
                  <c:v>45017</c:v>
                </c:pt>
                <c:pt idx="42">
                  <c:v>45047</c:v>
                </c:pt>
                <c:pt idx="43">
                  <c:v>45078</c:v>
                </c:pt>
                <c:pt idx="44">
                  <c:v>45108</c:v>
                </c:pt>
                <c:pt idx="45">
                  <c:v>45139</c:v>
                </c:pt>
                <c:pt idx="46">
                  <c:v>45170</c:v>
                </c:pt>
                <c:pt idx="47">
                  <c:v>45200</c:v>
                </c:pt>
                <c:pt idx="48">
                  <c:v>45231</c:v>
                </c:pt>
                <c:pt idx="49">
                  <c:v>45261</c:v>
                </c:pt>
                <c:pt idx="50">
                  <c:v>45292</c:v>
                </c:pt>
                <c:pt idx="51">
                  <c:v>45323</c:v>
                </c:pt>
                <c:pt idx="52">
                  <c:v>45352</c:v>
                </c:pt>
                <c:pt idx="53">
                  <c:v>45383</c:v>
                </c:pt>
                <c:pt idx="54">
                  <c:v>45413</c:v>
                </c:pt>
                <c:pt idx="55">
                  <c:v>45444</c:v>
                </c:pt>
                <c:pt idx="56">
                  <c:v>45474</c:v>
                </c:pt>
                <c:pt idx="57">
                  <c:v>45505</c:v>
                </c:pt>
                <c:pt idx="58">
                  <c:v>45536</c:v>
                </c:pt>
              </c:numCache>
            </c:numRef>
          </c:cat>
          <c:val>
            <c:numRef>
              <c:f>'RSC 2019_2024'!$D$15:$D$73</c:f>
              <c:numCache>
                <c:formatCode>_-* #,##0.00\ _€_-;\-* #,##0.00\ _€_-;_-* "-"??\ _€_-;_-@_-</c:formatCode>
                <c:ptCount val="59"/>
                <c:pt idx="0">
                  <c:v>-1.6413566400000121</c:v>
                </c:pt>
                <c:pt idx="1">
                  <c:v>-21.14993422000002</c:v>
                </c:pt>
                <c:pt idx="2">
                  <c:v>5.949758077274538</c:v>
                </c:pt>
                <c:pt idx="3">
                  <c:v>-12.95583148291729</c:v>
                </c:pt>
                <c:pt idx="4">
                  <c:v>-17.344195567570068</c:v>
                </c:pt>
                <c:pt idx="5">
                  <c:v>-61.479467975438112</c:v>
                </c:pt>
                <c:pt idx="6">
                  <c:v>-71.034812438513057</c:v>
                </c:pt>
                <c:pt idx="7">
                  <c:v>-63.689194658359582</c:v>
                </c:pt>
                <c:pt idx="8">
                  <c:v>-56.679046558575905</c:v>
                </c:pt>
                <c:pt idx="9">
                  <c:v>-68.311267692128268</c:v>
                </c:pt>
                <c:pt idx="10">
                  <c:v>-51.190901515225761</c:v>
                </c:pt>
                <c:pt idx="11">
                  <c:v>-25.688071724226546</c:v>
                </c:pt>
                <c:pt idx="12">
                  <c:v>-7.7488472826476595</c:v>
                </c:pt>
                <c:pt idx="13">
                  <c:v>73.686743329375361</c:v>
                </c:pt>
                <c:pt idx="14">
                  <c:v>-52.176184559598127</c:v>
                </c:pt>
                <c:pt idx="15">
                  <c:v>-44.344203608908686</c:v>
                </c:pt>
                <c:pt idx="16">
                  <c:v>-43.622875461144332</c:v>
                </c:pt>
                <c:pt idx="17">
                  <c:v>-38.607140312111056</c:v>
                </c:pt>
                <c:pt idx="18">
                  <c:v>-57.284996080082436</c:v>
                </c:pt>
                <c:pt idx="19">
                  <c:v>-14.718696829981624</c:v>
                </c:pt>
                <c:pt idx="20">
                  <c:v>9.891253828374289</c:v>
                </c:pt>
                <c:pt idx="21">
                  <c:v>29.777520294879338</c:v>
                </c:pt>
                <c:pt idx="22">
                  <c:v>51.549536671714122</c:v>
                </c:pt>
                <c:pt idx="23">
                  <c:v>150.94677516152126</c:v>
                </c:pt>
                <c:pt idx="24">
                  <c:v>190.58811323959887</c:v>
                </c:pt>
                <c:pt idx="25">
                  <c:v>212.81056305099654</c:v>
                </c:pt>
                <c:pt idx="26">
                  <c:v>175.44245212540355</c:v>
                </c:pt>
                <c:pt idx="27">
                  <c:v>146.4274355634065</c:v>
                </c:pt>
                <c:pt idx="28">
                  <c:v>259.11279594618316</c:v>
                </c:pt>
                <c:pt idx="29">
                  <c:v>190.44224155679163</c:v>
                </c:pt>
                <c:pt idx="30">
                  <c:v>158.96363850380294</c:v>
                </c:pt>
                <c:pt idx="31">
                  <c:v>148.30857746740278</c:v>
                </c:pt>
                <c:pt idx="32">
                  <c:v>28.793989920810901</c:v>
                </c:pt>
                <c:pt idx="33">
                  <c:v>-52.790570747756149</c:v>
                </c:pt>
                <c:pt idx="34">
                  <c:v>-45.997222802739913</c:v>
                </c:pt>
                <c:pt idx="35">
                  <c:v>-43.014610060980232</c:v>
                </c:pt>
                <c:pt idx="36">
                  <c:v>-18.451973827878518</c:v>
                </c:pt>
                <c:pt idx="37">
                  <c:v>-38.699420252291304</c:v>
                </c:pt>
                <c:pt idx="38">
                  <c:v>-21.081403736276812</c:v>
                </c:pt>
                <c:pt idx="39">
                  <c:v>-23.451568922665913</c:v>
                </c:pt>
                <c:pt idx="40">
                  <c:v>-31.003722654702329</c:v>
                </c:pt>
                <c:pt idx="41">
                  <c:v>-40.758983612973367</c:v>
                </c:pt>
                <c:pt idx="42">
                  <c:v>-35.298435258240133</c:v>
                </c:pt>
                <c:pt idx="43">
                  <c:v>-50.752688397419519</c:v>
                </c:pt>
                <c:pt idx="44">
                  <c:v>-39.752756719529316</c:v>
                </c:pt>
                <c:pt idx="45">
                  <c:v>-53.333966710515142</c:v>
                </c:pt>
                <c:pt idx="46">
                  <c:v>-37.192874372846859</c:v>
                </c:pt>
                <c:pt idx="47">
                  <c:v>-30.373481854270224</c:v>
                </c:pt>
                <c:pt idx="48">
                  <c:v>-23.413210358487049</c:v>
                </c:pt>
                <c:pt idx="49">
                  <c:v>-26.832099289947593</c:v>
                </c:pt>
                <c:pt idx="50">
                  <c:v>11.474593158793539</c:v>
                </c:pt>
                <c:pt idx="51">
                  <c:v>-13.001165635500769</c:v>
                </c:pt>
                <c:pt idx="52">
                  <c:v>-35.31481022259895</c:v>
                </c:pt>
                <c:pt idx="53">
                  <c:v>-59.927363787673414</c:v>
                </c:pt>
                <c:pt idx="54">
                  <c:v>-30.764883583293795</c:v>
                </c:pt>
                <c:pt idx="55">
                  <c:v>-28.738858133747243</c:v>
                </c:pt>
                <c:pt idx="56">
                  <c:v>29.471545080748939</c:v>
                </c:pt>
                <c:pt idx="57">
                  <c:v>8.567206794781896</c:v>
                </c:pt>
                <c:pt idx="58">
                  <c:v>-5.3756767119249105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266-4592-8475-69E4593C38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28660927"/>
        <c:axId val="1228673887"/>
      </c:areaChart>
      <c:dateAx>
        <c:axId val="122866092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100" b="1">
                    <a:solidFill>
                      <a:schemeClr val="tx1"/>
                    </a:solidFill>
                  </a:rPr>
                  <a:t>Μήνας</a:t>
                </a:r>
                <a:endParaRPr lang="en-US" sz="1100" b="1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228673887"/>
        <c:crosses val="autoZero"/>
        <c:auto val="1"/>
        <c:lblOffset val="100"/>
        <c:baseTimeUnit val="months"/>
      </c:dateAx>
      <c:valAx>
        <c:axId val="122867388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100" b="1">
                    <a:solidFill>
                      <a:schemeClr val="tx1"/>
                    </a:solidFill>
                  </a:rPr>
                  <a:t>Τρέχον Υπόλοιπο (εκάτ. €)</a:t>
                </a:r>
                <a:endParaRPr lang="en-US" sz="1100" b="1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_-* #,##0.00\ _€_-;\-* #,##0.00\ _€_-;_-* &quot;-&quot;??\ _€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228660927"/>
        <c:crosses val="autoZero"/>
        <c:crossBetween val="midCat"/>
      </c:valAx>
    </c:plotArea>
    <c:plotVisOnly val="1"/>
    <c:dispBlanksAs val="zero"/>
    <c:showDLblsOverMax val="0"/>
    <c:extLst/>
  </c:chart>
  <c:txPr>
    <a:bodyPr/>
    <a:lstStyle/>
    <a:p>
      <a:pPr>
        <a:defRPr/>
      </a:pPr>
      <a:endParaRPr lang="el-G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l-GR" b="1">
                <a:solidFill>
                  <a:schemeClr val="tx1"/>
                </a:solidFill>
              </a:rPr>
              <a:t>Σωρευτικό Υπόλοιπο ΕΛΑΠΕ (Νοέμβριος 2019 - Σεπτέμβριος 2024)</a:t>
            </a:r>
            <a:endParaRPr lang="en-US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areaChart>
        <c:grouping val="standard"/>
        <c:varyColors val="0"/>
        <c:ser>
          <c:idx val="4"/>
          <c:order val="0"/>
          <c:spPr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cat>
            <c:numRef>
              <c:f>'RSC 2019_2024'!$A$15:$A$73</c:f>
              <c:numCache>
                <c:formatCode>mmm\-yy</c:formatCode>
                <c:ptCount val="59"/>
                <c:pt idx="0">
                  <c:v>43770</c:v>
                </c:pt>
                <c:pt idx="1">
                  <c:v>43800</c:v>
                </c:pt>
                <c:pt idx="2">
                  <c:v>43831</c:v>
                </c:pt>
                <c:pt idx="3">
                  <c:v>43862</c:v>
                </c:pt>
                <c:pt idx="4">
                  <c:v>43891</c:v>
                </c:pt>
                <c:pt idx="5">
                  <c:v>43922</c:v>
                </c:pt>
                <c:pt idx="6">
                  <c:v>43952</c:v>
                </c:pt>
                <c:pt idx="7">
                  <c:v>43983</c:v>
                </c:pt>
                <c:pt idx="8">
                  <c:v>44013</c:v>
                </c:pt>
                <c:pt idx="9">
                  <c:v>44044</c:v>
                </c:pt>
                <c:pt idx="10">
                  <c:v>44075</c:v>
                </c:pt>
                <c:pt idx="11">
                  <c:v>44105</c:v>
                </c:pt>
                <c:pt idx="12">
                  <c:v>44136</c:v>
                </c:pt>
                <c:pt idx="13">
                  <c:v>44166</c:v>
                </c:pt>
                <c:pt idx="14">
                  <c:v>44197</c:v>
                </c:pt>
                <c:pt idx="15">
                  <c:v>44228</c:v>
                </c:pt>
                <c:pt idx="16">
                  <c:v>44256</c:v>
                </c:pt>
                <c:pt idx="17">
                  <c:v>44287</c:v>
                </c:pt>
                <c:pt idx="18">
                  <c:v>44317</c:v>
                </c:pt>
                <c:pt idx="19">
                  <c:v>44348</c:v>
                </c:pt>
                <c:pt idx="20">
                  <c:v>44378</c:v>
                </c:pt>
                <c:pt idx="21">
                  <c:v>44409</c:v>
                </c:pt>
                <c:pt idx="22">
                  <c:v>44440</c:v>
                </c:pt>
                <c:pt idx="23">
                  <c:v>44470</c:v>
                </c:pt>
                <c:pt idx="24">
                  <c:v>44501</c:v>
                </c:pt>
                <c:pt idx="25">
                  <c:v>44531</c:v>
                </c:pt>
                <c:pt idx="26">
                  <c:v>44562</c:v>
                </c:pt>
                <c:pt idx="27">
                  <c:v>44593</c:v>
                </c:pt>
                <c:pt idx="28">
                  <c:v>44621</c:v>
                </c:pt>
                <c:pt idx="29">
                  <c:v>44652</c:v>
                </c:pt>
                <c:pt idx="30">
                  <c:v>44682</c:v>
                </c:pt>
                <c:pt idx="31">
                  <c:v>44713</c:v>
                </c:pt>
                <c:pt idx="32">
                  <c:v>44743</c:v>
                </c:pt>
                <c:pt idx="33">
                  <c:v>44774</c:v>
                </c:pt>
                <c:pt idx="34">
                  <c:v>44805</c:v>
                </c:pt>
                <c:pt idx="35">
                  <c:v>44835</c:v>
                </c:pt>
                <c:pt idx="36">
                  <c:v>44866</c:v>
                </c:pt>
                <c:pt idx="37">
                  <c:v>44896</c:v>
                </c:pt>
                <c:pt idx="38">
                  <c:v>44927</c:v>
                </c:pt>
                <c:pt idx="39">
                  <c:v>44958</c:v>
                </c:pt>
                <c:pt idx="40">
                  <c:v>44986</c:v>
                </c:pt>
                <c:pt idx="41">
                  <c:v>45017</c:v>
                </c:pt>
                <c:pt idx="42">
                  <c:v>45047</c:v>
                </c:pt>
                <c:pt idx="43">
                  <c:v>45078</c:v>
                </c:pt>
                <c:pt idx="44">
                  <c:v>45108</c:v>
                </c:pt>
                <c:pt idx="45">
                  <c:v>45139</c:v>
                </c:pt>
                <c:pt idx="46">
                  <c:v>45170</c:v>
                </c:pt>
                <c:pt idx="47">
                  <c:v>45200</c:v>
                </c:pt>
                <c:pt idx="48">
                  <c:v>45231</c:v>
                </c:pt>
                <c:pt idx="49">
                  <c:v>45261</c:v>
                </c:pt>
                <c:pt idx="50">
                  <c:v>45292</c:v>
                </c:pt>
                <c:pt idx="51">
                  <c:v>45323</c:v>
                </c:pt>
                <c:pt idx="52">
                  <c:v>45352</c:v>
                </c:pt>
                <c:pt idx="53">
                  <c:v>45383</c:v>
                </c:pt>
                <c:pt idx="54">
                  <c:v>45413</c:v>
                </c:pt>
                <c:pt idx="55">
                  <c:v>45444</c:v>
                </c:pt>
                <c:pt idx="56">
                  <c:v>45474</c:v>
                </c:pt>
                <c:pt idx="57">
                  <c:v>45505</c:v>
                </c:pt>
                <c:pt idx="58">
                  <c:v>45536</c:v>
                </c:pt>
              </c:numCache>
            </c:numRef>
          </c:cat>
          <c:val>
            <c:numRef>
              <c:f>'RSC 2019_2024'!$I$15:$I$73</c:f>
              <c:numCache>
                <c:formatCode>_-* #,##0.00\ _€_-;\-* #,##0.00\ _€_-;_-* "-"??\ _€_-;_-@_-</c:formatCode>
                <c:ptCount val="59"/>
                <c:pt idx="0">
                  <c:v>114.34864335999998</c:v>
                </c:pt>
                <c:pt idx="1">
                  <c:v>93.198709139999963</c:v>
                </c:pt>
                <c:pt idx="2">
                  <c:v>99.149758077274541</c:v>
                </c:pt>
                <c:pt idx="3">
                  <c:v>86.193926594357251</c:v>
                </c:pt>
                <c:pt idx="4">
                  <c:v>68.849731026787182</c:v>
                </c:pt>
                <c:pt idx="5">
                  <c:v>7.3702630513490703</c:v>
                </c:pt>
                <c:pt idx="6">
                  <c:v>-63.664549387163987</c:v>
                </c:pt>
                <c:pt idx="7">
                  <c:v>-127.35374404552357</c:v>
                </c:pt>
                <c:pt idx="8">
                  <c:v>-184.03279060409949</c:v>
                </c:pt>
                <c:pt idx="9">
                  <c:v>-252.34405829622776</c:v>
                </c:pt>
                <c:pt idx="10">
                  <c:v>-303.53495981145352</c:v>
                </c:pt>
                <c:pt idx="11">
                  <c:v>-329.22303153568009</c:v>
                </c:pt>
                <c:pt idx="12">
                  <c:v>-336.97187881832775</c:v>
                </c:pt>
                <c:pt idx="13">
                  <c:v>-263.28513548895239</c:v>
                </c:pt>
                <c:pt idx="14">
                  <c:v>-315.46132004855053</c:v>
                </c:pt>
                <c:pt idx="15">
                  <c:v>-359.80552365745922</c:v>
                </c:pt>
                <c:pt idx="16">
                  <c:v>-403.42839911860358</c:v>
                </c:pt>
                <c:pt idx="17">
                  <c:v>-442.03553943071461</c:v>
                </c:pt>
                <c:pt idx="18">
                  <c:v>-499.32053551079707</c:v>
                </c:pt>
                <c:pt idx="19">
                  <c:v>-514.03923234077865</c:v>
                </c:pt>
                <c:pt idx="20">
                  <c:v>-504.14797851240439</c:v>
                </c:pt>
                <c:pt idx="21">
                  <c:v>-474.37045821752508</c:v>
                </c:pt>
                <c:pt idx="22">
                  <c:v>-422.82092154581096</c:v>
                </c:pt>
                <c:pt idx="23">
                  <c:v>-271.8741463842897</c:v>
                </c:pt>
                <c:pt idx="24">
                  <c:v>-81.286033144690833</c:v>
                </c:pt>
                <c:pt idx="25">
                  <c:v>310.18083459630583</c:v>
                </c:pt>
                <c:pt idx="26">
                  <c:v>335.62328672170941</c:v>
                </c:pt>
                <c:pt idx="27">
                  <c:v>332.05072228511591</c:v>
                </c:pt>
                <c:pt idx="28">
                  <c:v>441.16351823129912</c:v>
                </c:pt>
                <c:pt idx="29">
                  <c:v>481.60575978809072</c:v>
                </c:pt>
                <c:pt idx="30">
                  <c:v>460.56939829189366</c:v>
                </c:pt>
                <c:pt idx="31">
                  <c:v>608.87797575929642</c:v>
                </c:pt>
                <c:pt idx="32">
                  <c:v>517.67196568010729</c:v>
                </c:pt>
                <c:pt idx="33">
                  <c:v>364.88139493235116</c:v>
                </c:pt>
                <c:pt idx="34">
                  <c:v>218.88417212961124</c:v>
                </c:pt>
                <c:pt idx="35">
                  <c:v>175.86956206863101</c:v>
                </c:pt>
                <c:pt idx="36">
                  <c:v>157.41758824075248</c:v>
                </c:pt>
                <c:pt idx="37">
                  <c:v>219.22316798846117</c:v>
                </c:pt>
                <c:pt idx="38">
                  <c:v>198.14176425218437</c:v>
                </c:pt>
                <c:pt idx="39">
                  <c:v>174.69019532951847</c:v>
                </c:pt>
                <c:pt idx="40">
                  <c:v>143.68647267481614</c:v>
                </c:pt>
                <c:pt idx="41">
                  <c:v>102.92748906184278</c:v>
                </c:pt>
                <c:pt idx="42">
                  <c:v>67.629053803602645</c:v>
                </c:pt>
                <c:pt idx="43">
                  <c:v>16.876365406183126</c:v>
                </c:pt>
                <c:pt idx="44">
                  <c:v>-22.87639131334619</c:v>
                </c:pt>
                <c:pt idx="45">
                  <c:v>-76.210358023861332</c:v>
                </c:pt>
                <c:pt idx="46">
                  <c:v>-113.40323239670819</c:v>
                </c:pt>
                <c:pt idx="47">
                  <c:v>-143.77671425097842</c:v>
                </c:pt>
                <c:pt idx="48">
                  <c:v>-167.18992460946546</c:v>
                </c:pt>
                <c:pt idx="49">
                  <c:v>-92.993546928150465</c:v>
                </c:pt>
                <c:pt idx="50">
                  <c:v>-81.518953769356926</c:v>
                </c:pt>
                <c:pt idx="51">
                  <c:v>-94.520119404857695</c:v>
                </c:pt>
                <c:pt idx="52">
                  <c:v>-129.83492962745663</c:v>
                </c:pt>
                <c:pt idx="53">
                  <c:v>-189.76229341513005</c:v>
                </c:pt>
                <c:pt idx="54">
                  <c:v>-220.52717699842384</c:v>
                </c:pt>
                <c:pt idx="55">
                  <c:v>-249.26603513217108</c:v>
                </c:pt>
                <c:pt idx="56">
                  <c:v>-219.79449005142214</c:v>
                </c:pt>
                <c:pt idx="57">
                  <c:v>-211.22728325664025</c:v>
                </c:pt>
                <c:pt idx="58">
                  <c:v>-216.60295996856516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77-42E7-88DC-72C9F4C33B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28660927"/>
        <c:axId val="1228673887"/>
        <c:extLst>
          <c:ext xmlns:c15="http://schemas.microsoft.com/office/drawing/2012/chart" uri="{02D57815-91ED-43cb-92C2-25804820EDAC}">
            <c15:filteredAreaSeries>
              <c15:ser>
                <c:idx val="5"/>
                <c:order val="1"/>
                <c:spPr>
                  <a:gradFill rotWithShape="1">
                    <a:gsLst>
                      <a:gs pos="0">
                        <a:schemeClr val="accent6">
                          <a:tint val="50000"/>
                          <a:satMod val="300000"/>
                        </a:schemeClr>
                      </a:gs>
                      <a:gs pos="35000">
                        <a:schemeClr val="accent6">
                          <a:tint val="37000"/>
                          <a:satMod val="300000"/>
                        </a:schemeClr>
                      </a:gs>
                      <a:gs pos="100000">
                        <a:schemeClr val="accent6">
                          <a:tint val="15000"/>
                          <a:satMod val="350000"/>
                        </a:scheme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chemeClr val="accent6">
                        <a:shade val="95000"/>
                      </a:schemeClr>
                    </a:solidFill>
                    <a:round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c:spPr>
                <c:cat>
                  <c:numRef>
                    <c:extLst>
                      <c:ext uri="{02D57815-91ED-43cb-92C2-25804820EDAC}">
                        <c15:formulaRef>
                          <c15:sqref>'RSC 2019_2024'!$A$15:$A$73</c15:sqref>
                        </c15:formulaRef>
                      </c:ext>
                    </c:extLst>
                    <c:numCache>
                      <c:formatCode>mmm\-yy</c:formatCode>
                      <c:ptCount val="59"/>
                      <c:pt idx="0">
                        <c:v>43770</c:v>
                      </c:pt>
                      <c:pt idx="1">
                        <c:v>43800</c:v>
                      </c:pt>
                      <c:pt idx="2">
                        <c:v>43831</c:v>
                      </c:pt>
                      <c:pt idx="3">
                        <c:v>43862</c:v>
                      </c:pt>
                      <c:pt idx="4">
                        <c:v>43891</c:v>
                      </c:pt>
                      <c:pt idx="5">
                        <c:v>43922</c:v>
                      </c:pt>
                      <c:pt idx="6">
                        <c:v>43952</c:v>
                      </c:pt>
                      <c:pt idx="7">
                        <c:v>43983</c:v>
                      </c:pt>
                      <c:pt idx="8">
                        <c:v>44013</c:v>
                      </c:pt>
                      <c:pt idx="9">
                        <c:v>44044</c:v>
                      </c:pt>
                      <c:pt idx="10">
                        <c:v>44075</c:v>
                      </c:pt>
                      <c:pt idx="11">
                        <c:v>44105</c:v>
                      </c:pt>
                      <c:pt idx="12">
                        <c:v>44136</c:v>
                      </c:pt>
                      <c:pt idx="13">
                        <c:v>44166</c:v>
                      </c:pt>
                      <c:pt idx="14">
                        <c:v>44197</c:v>
                      </c:pt>
                      <c:pt idx="15">
                        <c:v>44228</c:v>
                      </c:pt>
                      <c:pt idx="16">
                        <c:v>44256</c:v>
                      </c:pt>
                      <c:pt idx="17">
                        <c:v>44287</c:v>
                      </c:pt>
                      <c:pt idx="18">
                        <c:v>44317</c:v>
                      </c:pt>
                      <c:pt idx="19">
                        <c:v>44348</c:v>
                      </c:pt>
                      <c:pt idx="20">
                        <c:v>44378</c:v>
                      </c:pt>
                      <c:pt idx="21">
                        <c:v>44409</c:v>
                      </c:pt>
                      <c:pt idx="22">
                        <c:v>44440</c:v>
                      </c:pt>
                      <c:pt idx="23">
                        <c:v>44470</c:v>
                      </c:pt>
                      <c:pt idx="24">
                        <c:v>44501</c:v>
                      </c:pt>
                      <c:pt idx="25">
                        <c:v>44531</c:v>
                      </c:pt>
                      <c:pt idx="26">
                        <c:v>44562</c:v>
                      </c:pt>
                      <c:pt idx="27">
                        <c:v>44593</c:v>
                      </c:pt>
                      <c:pt idx="28">
                        <c:v>44621</c:v>
                      </c:pt>
                      <c:pt idx="29">
                        <c:v>44652</c:v>
                      </c:pt>
                      <c:pt idx="30">
                        <c:v>44682</c:v>
                      </c:pt>
                      <c:pt idx="31">
                        <c:v>44713</c:v>
                      </c:pt>
                      <c:pt idx="32">
                        <c:v>44743</c:v>
                      </c:pt>
                      <c:pt idx="33">
                        <c:v>44774</c:v>
                      </c:pt>
                      <c:pt idx="34">
                        <c:v>44805</c:v>
                      </c:pt>
                      <c:pt idx="35">
                        <c:v>44835</c:v>
                      </c:pt>
                      <c:pt idx="36">
                        <c:v>44866</c:v>
                      </c:pt>
                      <c:pt idx="37">
                        <c:v>44896</c:v>
                      </c:pt>
                      <c:pt idx="38">
                        <c:v>44927</c:v>
                      </c:pt>
                      <c:pt idx="39">
                        <c:v>44958</c:v>
                      </c:pt>
                      <c:pt idx="40">
                        <c:v>44986</c:v>
                      </c:pt>
                      <c:pt idx="41">
                        <c:v>45017</c:v>
                      </c:pt>
                      <c:pt idx="42">
                        <c:v>45047</c:v>
                      </c:pt>
                      <c:pt idx="43">
                        <c:v>45078</c:v>
                      </c:pt>
                      <c:pt idx="44">
                        <c:v>45108</c:v>
                      </c:pt>
                      <c:pt idx="45">
                        <c:v>45139</c:v>
                      </c:pt>
                      <c:pt idx="46">
                        <c:v>45170</c:v>
                      </c:pt>
                      <c:pt idx="47">
                        <c:v>45200</c:v>
                      </c:pt>
                      <c:pt idx="48">
                        <c:v>45231</c:v>
                      </c:pt>
                      <c:pt idx="49">
                        <c:v>45261</c:v>
                      </c:pt>
                      <c:pt idx="50">
                        <c:v>45292</c:v>
                      </c:pt>
                      <c:pt idx="51">
                        <c:v>45323</c:v>
                      </c:pt>
                      <c:pt idx="52">
                        <c:v>45352</c:v>
                      </c:pt>
                      <c:pt idx="53">
                        <c:v>45383</c:v>
                      </c:pt>
                      <c:pt idx="54">
                        <c:v>45413</c:v>
                      </c:pt>
                      <c:pt idx="55">
                        <c:v>45444</c:v>
                      </c:pt>
                      <c:pt idx="56">
                        <c:v>45474</c:v>
                      </c:pt>
                      <c:pt idx="57">
                        <c:v>45505</c:v>
                      </c:pt>
                      <c:pt idx="58">
                        <c:v>45536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'RSC 2019_2024'!$D$15:$D$71</c15:sqref>
                        </c15:formulaRef>
                      </c:ext>
                    </c:extLst>
                    <c:numCache>
                      <c:formatCode>_-* #,##0.00\ _€_-;\-* #,##0.00\ _€_-;_-* "-"??\ _€_-;_-@_-</c:formatCode>
                      <c:ptCount val="57"/>
                      <c:pt idx="0">
                        <c:v>-1.6413566400000121</c:v>
                      </c:pt>
                      <c:pt idx="1">
                        <c:v>-21.14993422000002</c:v>
                      </c:pt>
                      <c:pt idx="2">
                        <c:v>5.949758077274538</c:v>
                      </c:pt>
                      <c:pt idx="3">
                        <c:v>-12.95583148291729</c:v>
                      </c:pt>
                      <c:pt idx="4">
                        <c:v>-17.344195567570068</c:v>
                      </c:pt>
                      <c:pt idx="5">
                        <c:v>-61.479467975438112</c:v>
                      </c:pt>
                      <c:pt idx="6">
                        <c:v>-71.034812438513057</c:v>
                      </c:pt>
                      <c:pt idx="7">
                        <c:v>-63.689194658359582</c:v>
                      </c:pt>
                      <c:pt idx="8">
                        <c:v>-56.679046558575905</c:v>
                      </c:pt>
                      <c:pt idx="9">
                        <c:v>-68.311267692128268</c:v>
                      </c:pt>
                      <c:pt idx="10">
                        <c:v>-51.190901515225761</c:v>
                      </c:pt>
                      <c:pt idx="11">
                        <c:v>-25.688071724226546</c:v>
                      </c:pt>
                      <c:pt idx="12">
                        <c:v>-7.7488472826476595</c:v>
                      </c:pt>
                      <c:pt idx="13">
                        <c:v>73.686743329375361</c:v>
                      </c:pt>
                      <c:pt idx="14">
                        <c:v>-52.176184559598127</c:v>
                      </c:pt>
                      <c:pt idx="15">
                        <c:v>-44.344203608908686</c:v>
                      </c:pt>
                      <c:pt idx="16">
                        <c:v>-43.622875461144332</c:v>
                      </c:pt>
                      <c:pt idx="17">
                        <c:v>-38.607140312111056</c:v>
                      </c:pt>
                      <c:pt idx="18">
                        <c:v>-57.284996080082436</c:v>
                      </c:pt>
                      <c:pt idx="19">
                        <c:v>-14.718696829981624</c:v>
                      </c:pt>
                      <c:pt idx="20">
                        <c:v>9.891253828374289</c:v>
                      </c:pt>
                      <c:pt idx="21">
                        <c:v>29.777520294879338</c:v>
                      </c:pt>
                      <c:pt idx="22">
                        <c:v>51.549536671714122</c:v>
                      </c:pt>
                      <c:pt idx="23">
                        <c:v>150.94677516152126</c:v>
                      </c:pt>
                      <c:pt idx="24">
                        <c:v>190.58811323959887</c:v>
                      </c:pt>
                      <c:pt idx="25">
                        <c:v>212.81056305099654</c:v>
                      </c:pt>
                      <c:pt idx="26">
                        <c:v>175.44245212540355</c:v>
                      </c:pt>
                      <c:pt idx="27">
                        <c:v>146.4274355634065</c:v>
                      </c:pt>
                      <c:pt idx="28">
                        <c:v>259.11279594618316</c:v>
                      </c:pt>
                      <c:pt idx="29">
                        <c:v>190.44224155679163</c:v>
                      </c:pt>
                      <c:pt idx="30">
                        <c:v>158.96363850380294</c:v>
                      </c:pt>
                      <c:pt idx="31">
                        <c:v>148.30857746740278</c:v>
                      </c:pt>
                      <c:pt idx="32">
                        <c:v>28.793989920810901</c:v>
                      </c:pt>
                      <c:pt idx="33">
                        <c:v>-52.790570747756149</c:v>
                      </c:pt>
                      <c:pt idx="34">
                        <c:v>-45.997222802739913</c:v>
                      </c:pt>
                      <c:pt idx="35">
                        <c:v>-43.014610060980232</c:v>
                      </c:pt>
                      <c:pt idx="36">
                        <c:v>-18.451973827878518</c:v>
                      </c:pt>
                      <c:pt idx="37">
                        <c:v>-38.699420252291304</c:v>
                      </c:pt>
                      <c:pt idx="38">
                        <c:v>-21.081403736276812</c:v>
                      </c:pt>
                      <c:pt idx="39">
                        <c:v>-23.451568922665913</c:v>
                      </c:pt>
                      <c:pt idx="40">
                        <c:v>-31.003722654702329</c:v>
                      </c:pt>
                      <c:pt idx="41">
                        <c:v>-40.758983612973367</c:v>
                      </c:pt>
                      <c:pt idx="42">
                        <c:v>-35.298435258240133</c:v>
                      </c:pt>
                      <c:pt idx="43">
                        <c:v>-50.752688397419519</c:v>
                      </c:pt>
                      <c:pt idx="44">
                        <c:v>-39.752756719529316</c:v>
                      </c:pt>
                      <c:pt idx="45">
                        <c:v>-53.333966710515142</c:v>
                      </c:pt>
                      <c:pt idx="46">
                        <c:v>-37.192874372846859</c:v>
                      </c:pt>
                      <c:pt idx="47">
                        <c:v>-30.373481854270224</c:v>
                      </c:pt>
                      <c:pt idx="48">
                        <c:v>-23.413210358487049</c:v>
                      </c:pt>
                      <c:pt idx="49">
                        <c:v>-26.832099289947593</c:v>
                      </c:pt>
                      <c:pt idx="50">
                        <c:v>11.474593158793539</c:v>
                      </c:pt>
                      <c:pt idx="51">
                        <c:v>-13.001165635500769</c:v>
                      </c:pt>
                      <c:pt idx="52">
                        <c:v>-35.31481022259895</c:v>
                      </c:pt>
                      <c:pt idx="53">
                        <c:v>-59.927363787673414</c:v>
                      </c:pt>
                      <c:pt idx="54">
                        <c:v>-30.764883583293795</c:v>
                      </c:pt>
                      <c:pt idx="55">
                        <c:v>-28.738858133747243</c:v>
                      </c:pt>
                      <c:pt idx="56">
                        <c:v>29.471545080748939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C877-42E7-88DC-72C9F4C33B30}"/>
                  </c:ext>
                </c:extLst>
              </c15:ser>
            </c15:filteredAreaSeries>
            <c15:filteredAreaSeries>
              <c15:ser>
                <c:idx val="6"/>
                <c:order val="2"/>
                <c:spPr>
                  <a:gradFill rotWithShape="1">
                    <a:gsLst>
                      <a:gs pos="0">
                        <a:schemeClr val="accent1">
                          <a:lumMod val="60000"/>
                          <a:tint val="50000"/>
                          <a:satMod val="300000"/>
                        </a:schemeClr>
                      </a:gs>
                      <a:gs pos="35000">
                        <a:schemeClr val="accent1">
                          <a:lumMod val="60000"/>
                          <a:tint val="37000"/>
                          <a:satMod val="300000"/>
                        </a:schemeClr>
                      </a:gs>
                      <a:gs pos="100000">
                        <a:schemeClr val="accent1">
                          <a:lumMod val="60000"/>
                          <a:tint val="15000"/>
                          <a:satMod val="350000"/>
                        </a:scheme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chemeClr val="accent1">
                        <a:lumMod val="60000"/>
                        <a:shade val="95000"/>
                      </a:schemeClr>
                    </a:solidFill>
                    <a:round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c:spP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'RSC 2019_2024'!$A$15:$A$73</c15:sqref>
                        </c15:formulaRef>
                      </c:ext>
                    </c:extLst>
                    <c:numCache>
                      <c:formatCode>mmm\-yy</c:formatCode>
                      <c:ptCount val="59"/>
                      <c:pt idx="0">
                        <c:v>43770</c:v>
                      </c:pt>
                      <c:pt idx="1">
                        <c:v>43800</c:v>
                      </c:pt>
                      <c:pt idx="2">
                        <c:v>43831</c:v>
                      </c:pt>
                      <c:pt idx="3">
                        <c:v>43862</c:v>
                      </c:pt>
                      <c:pt idx="4">
                        <c:v>43891</c:v>
                      </c:pt>
                      <c:pt idx="5">
                        <c:v>43922</c:v>
                      </c:pt>
                      <c:pt idx="6">
                        <c:v>43952</c:v>
                      </c:pt>
                      <c:pt idx="7">
                        <c:v>43983</c:v>
                      </c:pt>
                      <c:pt idx="8">
                        <c:v>44013</c:v>
                      </c:pt>
                      <c:pt idx="9">
                        <c:v>44044</c:v>
                      </c:pt>
                      <c:pt idx="10">
                        <c:v>44075</c:v>
                      </c:pt>
                      <c:pt idx="11">
                        <c:v>44105</c:v>
                      </c:pt>
                      <c:pt idx="12">
                        <c:v>44136</c:v>
                      </c:pt>
                      <c:pt idx="13">
                        <c:v>44166</c:v>
                      </c:pt>
                      <c:pt idx="14">
                        <c:v>44197</c:v>
                      </c:pt>
                      <c:pt idx="15">
                        <c:v>44228</c:v>
                      </c:pt>
                      <c:pt idx="16">
                        <c:v>44256</c:v>
                      </c:pt>
                      <c:pt idx="17">
                        <c:v>44287</c:v>
                      </c:pt>
                      <c:pt idx="18">
                        <c:v>44317</c:v>
                      </c:pt>
                      <c:pt idx="19">
                        <c:v>44348</c:v>
                      </c:pt>
                      <c:pt idx="20">
                        <c:v>44378</c:v>
                      </c:pt>
                      <c:pt idx="21">
                        <c:v>44409</c:v>
                      </c:pt>
                      <c:pt idx="22">
                        <c:v>44440</c:v>
                      </c:pt>
                      <c:pt idx="23">
                        <c:v>44470</c:v>
                      </c:pt>
                      <c:pt idx="24">
                        <c:v>44501</c:v>
                      </c:pt>
                      <c:pt idx="25">
                        <c:v>44531</c:v>
                      </c:pt>
                      <c:pt idx="26">
                        <c:v>44562</c:v>
                      </c:pt>
                      <c:pt idx="27">
                        <c:v>44593</c:v>
                      </c:pt>
                      <c:pt idx="28">
                        <c:v>44621</c:v>
                      </c:pt>
                      <c:pt idx="29">
                        <c:v>44652</c:v>
                      </c:pt>
                      <c:pt idx="30">
                        <c:v>44682</c:v>
                      </c:pt>
                      <c:pt idx="31">
                        <c:v>44713</c:v>
                      </c:pt>
                      <c:pt idx="32">
                        <c:v>44743</c:v>
                      </c:pt>
                      <c:pt idx="33">
                        <c:v>44774</c:v>
                      </c:pt>
                      <c:pt idx="34">
                        <c:v>44805</c:v>
                      </c:pt>
                      <c:pt idx="35">
                        <c:v>44835</c:v>
                      </c:pt>
                      <c:pt idx="36">
                        <c:v>44866</c:v>
                      </c:pt>
                      <c:pt idx="37">
                        <c:v>44896</c:v>
                      </c:pt>
                      <c:pt idx="38">
                        <c:v>44927</c:v>
                      </c:pt>
                      <c:pt idx="39">
                        <c:v>44958</c:v>
                      </c:pt>
                      <c:pt idx="40">
                        <c:v>44986</c:v>
                      </c:pt>
                      <c:pt idx="41">
                        <c:v>45017</c:v>
                      </c:pt>
                      <c:pt idx="42">
                        <c:v>45047</c:v>
                      </c:pt>
                      <c:pt idx="43">
                        <c:v>45078</c:v>
                      </c:pt>
                      <c:pt idx="44">
                        <c:v>45108</c:v>
                      </c:pt>
                      <c:pt idx="45">
                        <c:v>45139</c:v>
                      </c:pt>
                      <c:pt idx="46">
                        <c:v>45170</c:v>
                      </c:pt>
                      <c:pt idx="47">
                        <c:v>45200</c:v>
                      </c:pt>
                      <c:pt idx="48">
                        <c:v>45231</c:v>
                      </c:pt>
                      <c:pt idx="49">
                        <c:v>45261</c:v>
                      </c:pt>
                      <c:pt idx="50">
                        <c:v>45292</c:v>
                      </c:pt>
                      <c:pt idx="51">
                        <c:v>45323</c:v>
                      </c:pt>
                      <c:pt idx="52">
                        <c:v>45352</c:v>
                      </c:pt>
                      <c:pt idx="53">
                        <c:v>45383</c:v>
                      </c:pt>
                      <c:pt idx="54">
                        <c:v>45413</c:v>
                      </c:pt>
                      <c:pt idx="55">
                        <c:v>45444</c:v>
                      </c:pt>
                      <c:pt idx="56">
                        <c:v>45474</c:v>
                      </c:pt>
                      <c:pt idx="57">
                        <c:v>45505</c:v>
                      </c:pt>
                      <c:pt idx="58">
                        <c:v>45536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'RSC 2019_2024'!$D$15:$D$71</c15:sqref>
                        </c15:formulaRef>
                      </c:ext>
                    </c:extLst>
                    <c:numCache>
                      <c:formatCode>_-* #,##0.00\ _€_-;\-* #,##0.00\ _€_-;_-* "-"??\ _€_-;_-@_-</c:formatCode>
                      <c:ptCount val="57"/>
                      <c:pt idx="0">
                        <c:v>-1.6413566400000121</c:v>
                      </c:pt>
                      <c:pt idx="1">
                        <c:v>-21.14993422000002</c:v>
                      </c:pt>
                      <c:pt idx="2">
                        <c:v>5.949758077274538</c:v>
                      </c:pt>
                      <c:pt idx="3">
                        <c:v>-12.95583148291729</c:v>
                      </c:pt>
                      <c:pt idx="4">
                        <c:v>-17.344195567570068</c:v>
                      </c:pt>
                      <c:pt idx="5">
                        <c:v>-61.479467975438112</c:v>
                      </c:pt>
                      <c:pt idx="6">
                        <c:v>-71.034812438513057</c:v>
                      </c:pt>
                      <c:pt idx="7">
                        <c:v>-63.689194658359582</c:v>
                      </c:pt>
                      <c:pt idx="8">
                        <c:v>-56.679046558575905</c:v>
                      </c:pt>
                      <c:pt idx="9">
                        <c:v>-68.311267692128268</c:v>
                      </c:pt>
                      <c:pt idx="10">
                        <c:v>-51.190901515225761</c:v>
                      </c:pt>
                      <c:pt idx="11">
                        <c:v>-25.688071724226546</c:v>
                      </c:pt>
                      <c:pt idx="12">
                        <c:v>-7.7488472826476595</c:v>
                      </c:pt>
                      <c:pt idx="13">
                        <c:v>73.686743329375361</c:v>
                      </c:pt>
                      <c:pt idx="14">
                        <c:v>-52.176184559598127</c:v>
                      </c:pt>
                      <c:pt idx="15">
                        <c:v>-44.344203608908686</c:v>
                      </c:pt>
                      <c:pt idx="16">
                        <c:v>-43.622875461144332</c:v>
                      </c:pt>
                      <c:pt idx="17">
                        <c:v>-38.607140312111056</c:v>
                      </c:pt>
                      <c:pt idx="18">
                        <c:v>-57.284996080082436</c:v>
                      </c:pt>
                      <c:pt idx="19">
                        <c:v>-14.718696829981624</c:v>
                      </c:pt>
                      <c:pt idx="20">
                        <c:v>9.891253828374289</c:v>
                      </c:pt>
                      <c:pt idx="21">
                        <c:v>29.777520294879338</c:v>
                      </c:pt>
                      <c:pt idx="22">
                        <c:v>51.549536671714122</c:v>
                      </c:pt>
                      <c:pt idx="23">
                        <c:v>150.94677516152126</c:v>
                      </c:pt>
                      <c:pt idx="24">
                        <c:v>190.58811323959887</c:v>
                      </c:pt>
                      <c:pt idx="25">
                        <c:v>212.81056305099654</c:v>
                      </c:pt>
                      <c:pt idx="26">
                        <c:v>175.44245212540355</c:v>
                      </c:pt>
                      <c:pt idx="27">
                        <c:v>146.4274355634065</c:v>
                      </c:pt>
                      <c:pt idx="28">
                        <c:v>259.11279594618316</c:v>
                      </c:pt>
                      <c:pt idx="29">
                        <c:v>190.44224155679163</c:v>
                      </c:pt>
                      <c:pt idx="30">
                        <c:v>158.96363850380294</c:v>
                      </c:pt>
                      <c:pt idx="31">
                        <c:v>148.30857746740278</c:v>
                      </c:pt>
                      <c:pt idx="32">
                        <c:v>28.793989920810901</c:v>
                      </c:pt>
                      <c:pt idx="33">
                        <c:v>-52.790570747756149</c:v>
                      </c:pt>
                      <c:pt idx="34">
                        <c:v>-45.997222802739913</c:v>
                      </c:pt>
                      <c:pt idx="35">
                        <c:v>-43.014610060980232</c:v>
                      </c:pt>
                      <c:pt idx="36">
                        <c:v>-18.451973827878518</c:v>
                      </c:pt>
                      <c:pt idx="37">
                        <c:v>-38.699420252291304</c:v>
                      </c:pt>
                      <c:pt idx="38">
                        <c:v>-21.081403736276812</c:v>
                      </c:pt>
                      <c:pt idx="39">
                        <c:v>-23.451568922665913</c:v>
                      </c:pt>
                      <c:pt idx="40">
                        <c:v>-31.003722654702329</c:v>
                      </c:pt>
                      <c:pt idx="41">
                        <c:v>-40.758983612973367</c:v>
                      </c:pt>
                      <c:pt idx="42">
                        <c:v>-35.298435258240133</c:v>
                      </c:pt>
                      <c:pt idx="43">
                        <c:v>-50.752688397419519</c:v>
                      </c:pt>
                      <c:pt idx="44">
                        <c:v>-39.752756719529316</c:v>
                      </c:pt>
                      <c:pt idx="45">
                        <c:v>-53.333966710515142</c:v>
                      </c:pt>
                      <c:pt idx="46">
                        <c:v>-37.192874372846859</c:v>
                      </c:pt>
                      <c:pt idx="47">
                        <c:v>-30.373481854270224</c:v>
                      </c:pt>
                      <c:pt idx="48">
                        <c:v>-23.413210358487049</c:v>
                      </c:pt>
                      <c:pt idx="49">
                        <c:v>-26.832099289947593</c:v>
                      </c:pt>
                      <c:pt idx="50">
                        <c:v>11.474593158793539</c:v>
                      </c:pt>
                      <c:pt idx="51">
                        <c:v>-13.001165635500769</c:v>
                      </c:pt>
                      <c:pt idx="52">
                        <c:v>-35.31481022259895</c:v>
                      </c:pt>
                      <c:pt idx="53">
                        <c:v>-59.927363787673414</c:v>
                      </c:pt>
                      <c:pt idx="54">
                        <c:v>-30.764883583293795</c:v>
                      </c:pt>
                      <c:pt idx="55">
                        <c:v>-28.738858133747243</c:v>
                      </c:pt>
                      <c:pt idx="56">
                        <c:v>29.471545080748939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C877-42E7-88DC-72C9F4C33B30}"/>
                  </c:ext>
                </c:extLst>
              </c15:ser>
            </c15:filteredAreaSeries>
            <c15:filteredAreaSeries>
              <c15:ser>
                <c:idx val="7"/>
                <c:order val="3"/>
                <c:spPr>
                  <a:gradFill rotWithShape="1">
                    <a:gsLst>
                      <a:gs pos="0">
                        <a:schemeClr val="accent2">
                          <a:lumMod val="60000"/>
                          <a:tint val="50000"/>
                          <a:satMod val="300000"/>
                        </a:schemeClr>
                      </a:gs>
                      <a:gs pos="35000">
                        <a:schemeClr val="accent2">
                          <a:lumMod val="60000"/>
                          <a:tint val="37000"/>
                          <a:satMod val="300000"/>
                        </a:schemeClr>
                      </a:gs>
                      <a:gs pos="100000">
                        <a:schemeClr val="accent2">
                          <a:lumMod val="60000"/>
                          <a:tint val="15000"/>
                          <a:satMod val="350000"/>
                        </a:scheme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chemeClr val="accent2">
                        <a:lumMod val="60000"/>
                        <a:shade val="95000"/>
                      </a:schemeClr>
                    </a:solidFill>
                    <a:round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c:spP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'RSC 2019_2024'!$A$15:$A$73</c15:sqref>
                        </c15:formulaRef>
                      </c:ext>
                    </c:extLst>
                    <c:numCache>
                      <c:formatCode>mmm\-yy</c:formatCode>
                      <c:ptCount val="59"/>
                      <c:pt idx="0">
                        <c:v>43770</c:v>
                      </c:pt>
                      <c:pt idx="1">
                        <c:v>43800</c:v>
                      </c:pt>
                      <c:pt idx="2">
                        <c:v>43831</c:v>
                      </c:pt>
                      <c:pt idx="3">
                        <c:v>43862</c:v>
                      </c:pt>
                      <c:pt idx="4">
                        <c:v>43891</c:v>
                      </c:pt>
                      <c:pt idx="5">
                        <c:v>43922</c:v>
                      </c:pt>
                      <c:pt idx="6">
                        <c:v>43952</c:v>
                      </c:pt>
                      <c:pt idx="7">
                        <c:v>43983</c:v>
                      </c:pt>
                      <c:pt idx="8">
                        <c:v>44013</c:v>
                      </c:pt>
                      <c:pt idx="9">
                        <c:v>44044</c:v>
                      </c:pt>
                      <c:pt idx="10">
                        <c:v>44075</c:v>
                      </c:pt>
                      <c:pt idx="11">
                        <c:v>44105</c:v>
                      </c:pt>
                      <c:pt idx="12">
                        <c:v>44136</c:v>
                      </c:pt>
                      <c:pt idx="13">
                        <c:v>44166</c:v>
                      </c:pt>
                      <c:pt idx="14">
                        <c:v>44197</c:v>
                      </c:pt>
                      <c:pt idx="15">
                        <c:v>44228</c:v>
                      </c:pt>
                      <c:pt idx="16">
                        <c:v>44256</c:v>
                      </c:pt>
                      <c:pt idx="17">
                        <c:v>44287</c:v>
                      </c:pt>
                      <c:pt idx="18">
                        <c:v>44317</c:v>
                      </c:pt>
                      <c:pt idx="19">
                        <c:v>44348</c:v>
                      </c:pt>
                      <c:pt idx="20">
                        <c:v>44378</c:v>
                      </c:pt>
                      <c:pt idx="21">
                        <c:v>44409</c:v>
                      </c:pt>
                      <c:pt idx="22">
                        <c:v>44440</c:v>
                      </c:pt>
                      <c:pt idx="23">
                        <c:v>44470</c:v>
                      </c:pt>
                      <c:pt idx="24">
                        <c:v>44501</c:v>
                      </c:pt>
                      <c:pt idx="25">
                        <c:v>44531</c:v>
                      </c:pt>
                      <c:pt idx="26">
                        <c:v>44562</c:v>
                      </c:pt>
                      <c:pt idx="27">
                        <c:v>44593</c:v>
                      </c:pt>
                      <c:pt idx="28">
                        <c:v>44621</c:v>
                      </c:pt>
                      <c:pt idx="29">
                        <c:v>44652</c:v>
                      </c:pt>
                      <c:pt idx="30">
                        <c:v>44682</c:v>
                      </c:pt>
                      <c:pt idx="31">
                        <c:v>44713</c:v>
                      </c:pt>
                      <c:pt idx="32">
                        <c:v>44743</c:v>
                      </c:pt>
                      <c:pt idx="33">
                        <c:v>44774</c:v>
                      </c:pt>
                      <c:pt idx="34">
                        <c:v>44805</c:v>
                      </c:pt>
                      <c:pt idx="35">
                        <c:v>44835</c:v>
                      </c:pt>
                      <c:pt idx="36">
                        <c:v>44866</c:v>
                      </c:pt>
                      <c:pt idx="37">
                        <c:v>44896</c:v>
                      </c:pt>
                      <c:pt idx="38">
                        <c:v>44927</c:v>
                      </c:pt>
                      <c:pt idx="39">
                        <c:v>44958</c:v>
                      </c:pt>
                      <c:pt idx="40">
                        <c:v>44986</c:v>
                      </c:pt>
                      <c:pt idx="41">
                        <c:v>45017</c:v>
                      </c:pt>
                      <c:pt idx="42">
                        <c:v>45047</c:v>
                      </c:pt>
                      <c:pt idx="43">
                        <c:v>45078</c:v>
                      </c:pt>
                      <c:pt idx="44">
                        <c:v>45108</c:v>
                      </c:pt>
                      <c:pt idx="45">
                        <c:v>45139</c:v>
                      </c:pt>
                      <c:pt idx="46">
                        <c:v>45170</c:v>
                      </c:pt>
                      <c:pt idx="47">
                        <c:v>45200</c:v>
                      </c:pt>
                      <c:pt idx="48">
                        <c:v>45231</c:v>
                      </c:pt>
                      <c:pt idx="49">
                        <c:v>45261</c:v>
                      </c:pt>
                      <c:pt idx="50">
                        <c:v>45292</c:v>
                      </c:pt>
                      <c:pt idx="51">
                        <c:v>45323</c:v>
                      </c:pt>
                      <c:pt idx="52">
                        <c:v>45352</c:v>
                      </c:pt>
                      <c:pt idx="53">
                        <c:v>45383</c:v>
                      </c:pt>
                      <c:pt idx="54">
                        <c:v>45413</c:v>
                      </c:pt>
                      <c:pt idx="55">
                        <c:v>45444</c:v>
                      </c:pt>
                      <c:pt idx="56">
                        <c:v>45474</c:v>
                      </c:pt>
                      <c:pt idx="57">
                        <c:v>45505</c:v>
                      </c:pt>
                      <c:pt idx="58">
                        <c:v>45536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'RSC 2019_2024'!$D$15:$D$71</c15:sqref>
                        </c15:formulaRef>
                      </c:ext>
                    </c:extLst>
                    <c:numCache>
                      <c:formatCode>_-* #,##0.00\ _€_-;\-* #,##0.00\ _€_-;_-* "-"??\ _€_-;_-@_-</c:formatCode>
                      <c:ptCount val="57"/>
                      <c:pt idx="0">
                        <c:v>-1.6413566400000121</c:v>
                      </c:pt>
                      <c:pt idx="1">
                        <c:v>-21.14993422000002</c:v>
                      </c:pt>
                      <c:pt idx="2">
                        <c:v>5.949758077274538</c:v>
                      </c:pt>
                      <c:pt idx="3">
                        <c:v>-12.95583148291729</c:v>
                      </c:pt>
                      <c:pt idx="4">
                        <c:v>-17.344195567570068</c:v>
                      </c:pt>
                      <c:pt idx="5">
                        <c:v>-61.479467975438112</c:v>
                      </c:pt>
                      <c:pt idx="6">
                        <c:v>-71.034812438513057</c:v>
                      </c:pt>
                      <c:pt idx="7">
                        <c:v>-63.689194658359582</c:v>
                      </c:pt>
                      <c:pt idx="8">
                        <c:v>-56.679046558575905</c:v>
                      </c:pt>
                      <c:pt idx="9">
                        <c:v>-68.311267692128268</c:v>
                      </c:pt>
                      <c:pt idx="10">
                        <c:v>-51.190901515225761</c:v>
                      </c:pt>
                      <c:pt idx="11">
                        <c:v>-25.688071724226546</c:v>
                      </c:pt>
                      <c:pt idx="12">
                        <c:v>-7.7488472826476595</c:v>
                      </c:pt>
                      <c:pt idx="13">
                        <c:v>73.686743329375361</c:v>
                      </c:pt>
                      <c:pt idx="14">
                        <c:v>-52.176184559598127</c:v>
                      </c:pt>
                      <c:pt idx="15">
                        <c:v>-44.344203608908686</c:v>
                      </c:pt>
                      <c:pt idx="16">
                        <c:v>-43.622875461144332</c:v>
                      </c:pt>
                      <c:pt idx="17">
                        <c:v>-38.607140312111056</c:v>
                      </c:pt>
                      <c:pt idx="18">
                        <c:v>-57.284996080082436</c:v>
                      </c:pt>
                      <c:pt idx="19">
                        <c:v>-14.718696829981624</c:v>
                      </c:pt>
                      <c:pt idx="20">
                        <c:v>9.891253828374289</c:v>
                      </c:pt>
                      <c:pt idx="21">
                        <c:v>29.777520294879338</c:v>
                      </c:pt>
                      <c:pt idx="22">
                        <c:v>51.549536671714122</c:v>
                      </c:pt>
                      <c:pt idx="23">
                        <c:v>150.94677516152126</c:v>
                      </c:pt>
                      <c:pt idx="24">
                        <c:v>190.58811323959887</c:v>
                      </c:pt>
                      <c:pt idx="25">
                        <c:v>212.81056305099654</c:v>
                      </c:pt>
                      <c:pt idx="26">
                        <c:v>175.44245212540355</c:v>
                      </c:pt>
                      <c:pt idx="27">
                        <c:v>146.4274355634065</c:v>
                      </c:pt>
                      <c:pt idx="28">
                        <c:v>259.11279594618316</c:v>
                      </c:pt>
                      <c:pt idx="29">
                        <c:v>190.44224155679163</c:v>
                      </c:pt>
                      <c:pt idx="30">
                        <c:v>158.96363850380294</c:v>
                      </c:pt>
                      <c:pt idx="31">
                        <c:v>148.30857746740278</c:v>
                      </c:pt>
                      <c:pt idx="32">
                        <c:v>28.793989920810901</c:v>
                      </c:pt>
                      <c:pt idx="33">
                        <c:v>-52.790570747756149</c:v>
                      </c:pt>
                      <c:pt idx="34">
                        <c:v>-45.997222802739913</c:v>
                      </c:pt>
                      <c:pt idx="35">
                        <c:v>-43.014610060980232</c:v>
                      </c:pt>
                      <c:pt idx="36">
                        <c:v>-18.451973827878518</c:v>
                      </c:pt>
                      <c:pt idx="37">
                        <c:v>-38.699420252291304</c:v>
                      </c:pt>
                      <c:pt idx="38">
                        <c:v>-21.081403736276812</c:v>
                      </c:pt>
                      <c:pt idx="39">
                        <c:v>-23.451568922665913</c:v>
                      </c:pt>
                      <c:pt idx="40">
                        <c:v>-31.003722654702329</c:v>
                      </c:pt>
                      <c:pt idx="41">
                        <c:v>-40.758983612973367</c:v>
                      </c:pt>
                      <c:pt idx="42">
                        <c:v>-35.298435258240133</c:v>
                      </c:pt>
                      <c:pt idx="43">
                        <c:v>-50.752688397419519</c:v>
                      </c:pt>
                      <c:pt idx="44">
                        <c:v>-39.752756719529316</c:v>
                      </c:pt>
                      <c:pt idx="45">
                        <c:v>-53.333966710515142</c:v>
                      </c:pt>
                      <c:pt idx="46">
                        <c:v>-37.192874372846859</c:v>
                      </c:pt>
                      <c:pt idx="47">
                        <c:v>-30.373481854270224</c:v>
                      </c:pt>
                      <c:pt idx="48">
                        <c:v>-23.413210358487049</c:v>
                      </c:pt>
                      <c:pt idx="49">
                        <c:v>-26.832099289947593</c:v>
                      </c:pt>
                      <c:pt idx="50">
                        <c:v>11.474593158793539</c:v>
                      </c:pt>
                      <c:pt idx="51">
                        <c:v>-13.001165635500769</c:v>
                      </c:pt>
                      <c:pt idx="52">
                        <c:v>-35.31481022259895</c:v>
                      </c:pt>
                      <c:pt idx="53">
                        <c:v>-59.927363787673414</c:v>
                      </c:pt>
                      <c:pt idx="54">
                        <c:v>-30.764883583293795</c:v>
                      </c:pt>
                      <c:pt idx="55">
                        <c:v>-28.738858133747243</c:v>
                      </c:pt>
                      <c:pt idx="56">
                        <c:v>29.471545080748939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C877-42E7-88DC-72C9F4C33B30}"/>
                  </c:ext>
                </c:extLst>
              </c15:ser>
            </c15:filteredAreaSeries>
            <c15:filteredAreaSeries>
              <c15:ser>
                <c:idx val="2"/>
                <c:order val="4"/>
                <c:spPr>
                  <a:gradFill rotWithShape="1">
                    <a:gsLst>
                      <a:gs pos="0">
                        <a:schemeClr val="accent3">
                          <a:tint val="50000"/>
                          <a:satMod val="300000"/>
                        </a:schemeClr>
                      </a:gs>
                      <a:gs pos="35000">
                        <a:schemeClr val="accent3">
                          <a:tint val="37000"/>
                          <a:satMod val="300000"/>
                        </a:schemeClr>
                      </a:gs>
                      <a:gs pos="100000">
                        <a:schemeClr val="accent3">
                          <a:tint val="15000"/>
                          <a:satMod val="350000"/>
                        </a:scheme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chemeClr val="accent3">
                        <a:shade val="95000"/>
                      </a:schemeClr>
                    </a:solidFill>
                    <a:round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c:spP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'RSC 2019_2024'!$A$15:$A$73</c15:sqref>
                        </c15:formulaRef>
                      </c:ext>
                    </c:extLst>
                    <c:numCache>
                      <c:formatCode>mmm\-yy</c:formatCode>
                      <c:ptCount val="59"/>
                      <c:pt idx="0">
                        <c:v>43770</c:v>
                      </c:pt>
                      <c:pt idx="1">
                        <c:v>43800</c:v>
                      </c:pt>
                      <c:pt idx="2">
                        <c:v>43831</c:v>
                      </c:pt>
                      <c:pt idx="3">
                        <c:v>43862</c:v>
                      </c:pt>
                      <c:pt idx="4">
                        <c:v>43891</c:v>
                      </c:pt>
                      <c:pt idx="5">
                        <c:v>43922</c:v>
                      </c:pt>
                      <c:pt idx="6">
                        <c:v>43952</c:v>
                      </c:pt>
                      <c:pt idx="7">
                        <c:v>43983</c:v>
                      </c:pt>
                      <c:pt idx="8">
                        <c:v>44013</c:v>
                      </c:pt>
                      <c:pt idx="9">
                        <c:v>44044</c:v>
                      </c:pt>
                      <c:pt idx="10">
                        <c:v>44075</c:v>
                      </c:pt>
                      <c:pt idx="11">
                        <c:v>44105</c:v>
                      </c:pt>
                      <c:pt idx="12">
                        <c:v>44136</c:v>
                      </c:pt>
                      <c:pt idx="13">
                        <c:v>44166</c:v>
                      </c:pt>
                      <c:pt idx="14">
                        <c:v>44197</c:v>
                      </c:pt>
                      <c:pt idx="15">
                        <c:v>44228</c:v>
                      </c:pt>
                      <c:pt idx="16">
                        <c:v>44256</c:v>
                      </c:pt>
                      <c:pt idx="17">
                        <c:v>44287</c:v>
                      </c:pt>
                      <c:pt idx="18">
                        <c:v>44317</c:v>
                      </c:pt>
                      <c:pt idx="19">
                        <c:v>44348</c:v>
                      </c:pt>
                      <c:pt idx="20">
                        <c:v>44378</c:v>
                      </c:pt>
                      <c:pt idx="21">
                        <c:v>44409</c:v>
                      </c:pt>
                      <c:pt idx="22">
                        <c:v>44440</c:v>
                      </c:pt>
                      <c:pt idx="23">
                        <c:v>44470</c:v>
                      </c:pt>
                      <c:pt idx="24">
                        <c:v>44501</c:v>
                      </c:pt>
                      <c:pt idx="25">
                        <c:v>44531</c:v>
                      </c:pt>
                      <c:pt idx="26">
                        <c:v>44562</c:v>
                      </c:pt>
                      <c:pt idx="27">
                        <c:v>44593</c:v>
                      </c:pt>
                      <c:pt idx="28">
                        <c:v>44621</c:v>
                      </c:pt>
                      <c:pt idx="29">
                        <c:v>44652</c:v>
                      </c:pt>
                      <c:pt idx="30">
                        <c:v>44682</c:v>
                      </c:pt>
                      <c:pt idx="31">
                        <c:v>44713</c:v>
                      </c:pt>
                      <c:pt idx="32">
                        <c:v>44743</c:v>
                      </c:pt>
                      <c:pt idx="33">
                        <c:v>44774</c:v>
                      </c:pt>
                      <c:pt idx="34">
                        <c:v>44805</c:v>
                      </c:pt>
                      <c:pt idx="35">
                        <c:v>44835</c:v>
                      </c:pt>
                      <c:pt idx="36">
                        <c:v>44866</c:v>
                      </c:pt>
                      <c:pt idx="37">
                        <c:v>44896</c:v>
                      </c:pt>
                      <c:pt idx="38">
                        <c:v>44927</c:v>
                      </c:pt>
                      <c:pt idx="39">
                        <c:v>44958</c:v>
                      </c:pt>
                      <c:pt idx="40">
                        <c:v>44986</c:v>
                      </c:pt>
                      <c:pt idx="41">
                        <c:v>45017</c:v>
                      </c:pt>
                      <c:pt idx="42">
                        <c:v>45047</c:v>
                      </c:pt>
                      <c:pt idx="43">
                        <c:v>45078</c:v>
                      </c:pt>
                      <c:pt idx="44">
                        <c:v>45108</c:v>
                      </c:pt>
                      <c:pt idx="45">
                        <c:v>45139</c:v>
                      </c:pt>
                      <c:pt idx="46">
                        <c:v>45170</c:v>
                      </c:pt>
                      <c:pt idx="47">
                        <c:v>45200</c:v>
                      </c:pt>
                      <c:pt idx="48">
                        <c:v>45231</c:v>
                      </c:pt>
                      <c:pt idx="49">
                        <c:v>45261</c:v>
                      </c:pt>
                      <c:pt idx="50">
                        <c:v>45292</c:v>
                      </c:pt>
                      <c:pt idx="51">
                        <c:v>45323</c:v>
                      </c:pt>
                      <c:pt idx="52">
                        <c:v>45352</c:v>
                      </c:pt>
                      <c:pt idx="53">
                        <c:v>45383</c:v>
                      </c:pt>
                      <c:pt idx="54">
                        <c:v>45413</c:v>
                      </c:pt>
                      <c:pt idx="55">
                        <c:v>45444</c:v>
                      </c:pt>
                      <c:pt idx="56">
                        <c:v>45474</c:v>
                      </c:pt>
                      <c:pt idx="57">
                        <c:v>45505</c:v>
                      </c:pt>
                      <c:pt idx="58">
                        <c:v>45536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'RSC 2019_2024'!$D$15:$D$71</c15:sqref>
                        </c15:formulaRef>
                      </c:ext>
                    </c:extLst>
                    <c:numCache>
                      <c:formatCode>_-* #,##0.00\ _€_-;\-* #,##0.00\ _€_-;_-* "-"??\ _€_-;_-@_-</c:formatCode>
                      <c:ptCount val="57"/>
                      <c:pt idx="0">
                        <c:v>-1.6413566400000121</c:v>
                      </c:pt>
                      <c:pt idx="1">
                        <c:v>-21.14993422000002</c:v>
                      </c:pt>
                      <c:pt idx="2">
                        <c:v>5.949758077274538</c:v>
                      </c:pt>
                      <c:pt idx="3">
                        <c:v>-12.95583148291729</c:v>
                      </c:pt>
                      <c:pt idx="4">
                        <c:v>-17.344195567570068</c:v>
                      </c:pt>
                      <c:pt idx="5">
                        <c:v>-61.479467975438112</c:v>
                      </c:pt>
                      <c:pt idx="6">
                        <c:v>-71.034812438513057</c:v>
                      </c:pt>
                      <c:pt idx="7">
                        <c:v>-63.689194658359582</c:v>
                      </c:pt>
                      <c:pt idx="8">
                        <c:v>-56.679046558575905</c:v>
                      </c:pt>
                      <c:pt idx="9">
                        <c:v>-68.311267692128268</c:v>
                      </c:pt>
                      <c:pt idx="10">
                        <c:v>-51.190901515225761</c:v>
                      </c:pt>
                      <c:pt idx="11">
                        <c:v>-25.688071724226546</c:v>
                      </c:pt>
                      <c:pt idx="12">
                        <c:v>-7.7488472826476595</c:v>
                      </c:pt>
                      <c:pt idx="13">
                        <c:v>73.686743329375361</c:v>
                      </c:pt>
                      <c:pt idx="14">
                        <c:v>-52.176184559598127</c:v>
                      </c:pt>
                      <c:pt idx="15">
                        <c:v>-44.344203608908686</c:v>
                      </c:pt>
                      <c:pt idx="16">
                        <c:v>-43.622875461144332</c:v>
                      </c:pt>
                      <c:pt idx="17">
                        <c:v>-38.607140312111056</c:v>
                      </c:pt>
                      <c:pt idx="18">
                        <c:v>-57.284996080082436</c:v>
                      </c:pt>
                      <c:pt idx="19">
                        <c:v>-14.718696829981624</c:v>
                      </c:pt>
                      <c:pt idx="20">
                        <c:v>9.891253828374289</c:v>
                      </c:pt>
                      <c:pt idx="21">
                        <c:v>29.777520294879338</c:v>
                      </c:pt>
                      <c:pt idx="22">
                        <c:v>51.549536671714122</c:v>
                      </c:pt>
                      <c:pt idx="23">
                        <c:v>150.94677516152126</c:v>
                      </c:pt>
                      <c:pt idx="24">
                        <c:v>190.58811323959887</c:v>
                      </c:pt>
                      <c:pt idx="25">
                        <c:v>212.81056305099654</c:v>
                      </c:pt>
                      <c:pt idx="26">
                        <c:v>175.44245212540355</c:v>
                      </c:pt>
                      <c:pt idx="27">
                        <c:v>146.4274355634065</c:v>
                      </c:pt>
                      <c:pt idx="28">
                        <c:v>259.11279594618316</c:v>
                      </c:pt>
                      <c:pt idx="29">
                        <c:v>190.44224155679163</c:v>
                      </c:pt>
                      <c:pt idx="30">
                        <c:v>158.96363850380294</c:v>
                      </c:pt>
                      <c:pt idx="31">
                        <c:v>148.30857746740278</c:v>
                      </c:pt>
                      <c:pt idx="32">
                        <c:v>28.793989920810901</c:v>
                      </c:pt>
                      <c:pt idx="33">
                        <c:v>-52.790570747756149</c:v>
                      </c:pt>
                      <c:pt idx="34">
                        <c:v>-45.997222802739913</c:v>
                      </c:pt>
                      <c:pt idx="35">
                        <c:v>-43.014610060980232</c:v>
                      </c:pt>
                      <c:pt idx="36">
                        <c:v>-18.451973827878518</c:v>
                      </c:pt>
                      <c:pt idx="37">
                        <c:v>-38.699420252291304</c:v>
                      </c:pt>
                      <c:pt idx="38">
                        <c:v>-21.081403736276812</c:v>
                      </c:pt>
                      <c:pt idx="39">
                        <c:v>-23.451568922665913</c:v>
                      </c:pt>
                      <c:pt idx="40">
                        <c:v>-31.003722654702329</c:v>
                      </c:pt>
                      <c:pt idx="41">
                        <c:v>-40.758983612973367</c:v>
                      </c:pt>
                      <c:pt idx="42">
                        <c:v>-35.298435258240133</c:v>
                      </c:pt>
                      <c:pt idx="43">
                        <c:v>-50.752688397419519</c:v>
                      </c:pt>
                      <c:pt idx="44">
                        <c:v>-39.752756719529316</c:v>
                      </c:pt>
                      <c:pt idx="45">
                        <c:v>-53.333966710515142</c:v>
                      </c:pt>
                      <c:pt idx="46">
                        <c:v>-37.192874372846859</c:v>
                      </c:pt>
                      <c:pt idx="47">
                        <c:v>-30.373481854270224</c:v>
                      </c:pt>
                      <c:pt idx="48">
                        <c:v>-23.413210358487049</c:v>
                      </c:pt>
                      <c:pt idx="49">
                        <c:v>-26.832099289947593</c:v>
                      </c:pt>
                      <c:pt idx="50">
                        <c:v>11.474593158793539</c:v>
                      </c:pt>
                      <c:pt idx="51">
                        <c:v>-13.001165635500769</c:v>
                      </c:pt>
                      <c:pt idx="52">
                        <c:v>-35.31481022259895</c:v>
                      </c:pt>
                      <c:pt idx="53">
                        <c:v>-59.927363787673414</c:v>
                      </c:pt>
                      <c:pt idx="54">
                        <c:v>-30.764883583293795</c:v>
                      </c:pt>
                      <c:pt idx="55">
                        <c:v>-28.738858133747243</c:v>
                      </c:pt>
                      <c:pt idx="56">
                        <c:v>29.471545080748939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C877-42E7-88DC-72C9F4C33B30}"/>
                  </c:ext>
                </c:extLst>
              </c15:ser>
            </c15:filteredAreaSeries>
            <c15:filteredAreaSeries>
              <c15:ser>
                <c:idx val="3"/>
                <c:order val="5"/>
                <c:spPr>
                  <a:gradFill rotWithShape="1">
                    <a:gsLst>
                      <a:gs pos="0">
                        <a:schemeClr val="accent4">
                          <a:tint val="50000"/>
                          <a:satMod val="300000"/>
                        </a:schemeClr>
                      </a:gs>
                      <a:gs pos="35000">
                        <a:schemeClr val="accent4">
                          <a:tint val="37000"/>
                          <a:satMod val="300000"/>
                        </a:schemeClr>
                      </a:gs>
                      <a:gs pos="100000">
                        <a:schemeClr val="accent4">
                          <a:tint val="15000"/>
                          <a:satMod val="350000"/>
                        </a:scheme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chemeClr val="accent4">
                        <a:shade val="95000"/>
                      </a:schemeClr>
                    </a:solidFill>
                    <a:round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c:spP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'RSC 2019_2024'!$A$15:$A$73</c15:sqref>
                        </c15:formulaRef>
                      </c:ext>
                    </c:extLst>
                    <c:numCache>
                      <c:formatCode>mmm\-yy</c:formatCode>
                      <c:ptCount val="59"/>
                      <c:pt idx="0">
                        <c:v>43770</c:v>
                      </c:pt>
                      <c:pt idx="1">
                        <c:v>43800</c:v>
                      </c:pt>
                      <c:pt idx="2">
                        <c:v>43831</c:v>
                      </c:pt>
                      <c:pt idx="3">
                        <c:v>43862</c:v>
                      </c:pt>
                      <c:pt idx="4">
                        <c:v>43891</c:v>
                      </c:pt>
                      <c:pt idx="5">
                        <c:v>43922</c:v>
                      </c:pt>
                      <c:pt idx="6">
                        <c:v>43952</c:v>
                      </c:pt>
                      <c:pt idx="7">
                        <c:v>43983</c:v>
                      </c:pt>
                      <c:pt idx="8">
                        <c:v>44013</c:v>
                      </c:pt>
                      <c:pt idx="9">
                        <c:v>44044</c:v>
                      </c:pt>
                      <c:pt idx="10">
                        <c:v>44075</c:v>
                      </c:pt>
                      <c:pt idx="11">
                        <c:v>44105</c:v>
                      </c:pt>
                      <c:pt idx="12">
                        <c:v>44136</c:v>
                      </c:pt>
                      <c:pt idx="13">
                        <c:v>44166</c:v>
                      </c:pt>
                      <c:pt idx="14">
                        <c:v>44197</c:v>
                      </c:pt>
                      <c:pt idx="15">
                        <c:v>44228</c:v>
                      </c:pt>
                      <c:pt idx="16">
                        <c:v>44256</c:v>
                      </c:pt>
                      <c:pt idx="17">
                        <c:v>44287</c:v>
                      </c:pt>
                      <c:pt idx="18">
                        <c:v>44317</c:v>
                      </c:pt>
                      <c:pt idx="19">
                        <c:v>44348</c:v>
                      </c:pt>
                      <c:pt idx="20">
                        <c:v>44378</c:v>
                      </c:pt>
                      <c:pt idx="21">
                        <c:v>44409</c:v>
                      </c:pt>
                      <c:pt idx="22">
                        <c:v>44440</c:v>
                      </c:pt>
                      <c:pt idx="23">
                        <c:v>44470</c:v>
                      </c:pt>
                      <c:pt idx="24">
                        <c:v>44501</c:v>
                      </c:pt>
                      <c:pt idx="25">
                        <c:v>44531</c:v>
                      </c:pt>
                      <c:pt idx="26">
                        <c:v>44562</c:v>
                      </c:pt>
                      <c:pt idx="27">
                        <c:v>44593</c:v>
                      </c:pt>
                      <c:pt idx="28">
                        <c:v>44621</c:v>
                      </c:pt>
                      <c:pt idx="29">
                        <c:v>44652</c:v>
                      </c:pt>
                      <c:pt idx="30">
                        <c:v>44682</c:v>
                      </c:pt>
                      <c:pt idx="31">
                        <c:v>44713</c:v>
                      </c:pt>
                      <c:pt idx="32">
                        <c:v>44743</c:v>
                      </c:pt>
                      <c:pt idx="33">
                        <c:v>44774</c:v>
                      </c:pt>
                      <c:pt idx="34">
                        <c:v>44805</c:v>
                      </c:pt>
                      <c:pt idx="35">
                        <c:v>44835</c:v>
                      </c:pt>
                      <c:pt idx="36">
                        <c:v>44866</c:v>
                      </c:pt>
                      <c:pt idx="37">
                        <c:v>44896</c:v>
                      </c:pt>
                      <c:pt idx="38">
                        <c:v>44927</c:v>
                      </c:pt>
                      <c:pt idx="39">
                        <c:v>44958</c:v>
                      </c:pt>
                      <c:pt idx="40">
                        <c:v>44986</c:v>
                      </c:pt>
                      <c:pt idx="41">
                        <c:v>45017</c:v>
                      </c:pt>
                      <c:pt idx="42">
                        <c:v>45047</c:v>
                      </c:pt>
                      <c:pt idx="43">
                        <c:v>45078</c:v>
                      </c:pt>
                      <c:pt idx="44">
                        <c:v>45108</c:v>
                      </c:pt>
                      <c:pt idx="45">
                        <c:v>45139</c:v>
                      </c:pt>
                      <c:pt idx="46">
                        <c:v>45170</c:v>
                      </c:pt>
                      <c:pt idx="47">
                        <c:v>45200</c:v>
                      </c:pt>
                      <c:pt idx="48">
                        <c:v>45231</c:v>
                      </c:pt>
                      <c:pt idx="49">
                        <c:v>45261</c:v>
                      </c:pt>
                      <c:pt idx="50">
                        <c:v>45292</c:v>
                      </c:pt>
                      <c:pt idx="51">
                        <c:v>45323</c:v>
                      </c:pt>
                      <c:pt idx="52">
                        <c:v>45352</c:v>
                      </c:pt>
                      <c:pt idx="53">
                        <c:v>45383</c:v>
                      </c:pt>
                      <c:pt idx="54">
                        <c:v>45413</c:v>
                      </c:pt>
                      <c:pt idx="55">
                        <c:v>45444</c:v>
                      </c:pt>
                      <c:pt idx="56">
                        <c:v>45474</c:v>
                      </c:pt>
                      <c:pt idx="57">
                        <c:v>45505</c:v>
                      </c:pt>
                      <c:pt idx="58">
                        <c:v>45536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'RSC 2019_2024'!$D$15:$D$71</c15:sqref>
                        </c15:formulaRef>
                      </c:ext>
                    </c:extLst>
                    <c:numCache>
                      <c:formatCode>_-* #,##0.00\ _€_-;\-* #,##0.00\ _€_-;_-* "-"??\ _€_-;_-@_-</c:formatCode>
                      <c:ptCount val="57"/>
                      <c:pt idx="0">
                        <c:v>-1.6413566400000121</c:v>
                      </c:pt>
                      <c:pt idx="1">
                        <c:v>-21.14993422000002</c:v>
                      </c:pt>
                      <c:pt idx="2">
                        <c:v>5.949758077274538</c:v>
                      </c:pt>
                      <c:pt idx="3">
                        <c:v>-12.95583148291729</c:v>
                      </c:pt>
                      <c:pt idx="4">
                        <c:v>-17.344195567570068</c:v>
                      </c:pt>
                      <c:pt idx="5">
                        <c:v>-61.479467975438112</c:v>
                      </c:pt>
                      <c:pt idx="6">
                        <c:v>-71.034812438513057</c:v>
                      </c:pt>
                      <c:pt idx="7">
                        <c:v>-63.689194658359582</c:v>
                      </c:pt>
                      <c:pt idx="8">
                        <c:v>-56.679046558575905</c:v>
                      </c:pt>
                      <c:pt idx="9">
                        <c:v>-68.311267692128268</c:v>
                      </c:pt>
                      <c:pt idx="10">
                        <c:v>-51.190901515225761</c:v>
                      </c:pt>
                      <c:pt idx="11">
                        <c:v>-25.688071724226546</c:v>
                      </c:pt>
                      <c:pt idx="12">
                        <c:v>-7.7488472826476595</c:v>
                      </c:pt>
                      <c:pt idx="13">
                        <c:v>73.686743329375361</c:v>
                      </c:pt>
                      <c:pt idx="14">
                        <c:v>-52.176184559598127</c:v>
                      </c:pt>
                      <c:pt idx="15">
                        <c:v>-44.344203608908686</c:v>
                      </c:pt>
                      <c:pt idx="16">
                        <c:v>-43.622875461144332</c:v>
                      </c:pt>
                      <c:pt idx="17">
                        <c:v>-38.607140312111056</c:v>
                      </c:pt>
                      <c:pt idx="18">
                        <c:v>-57.284996080082436</c:v>
                      </c:pt>
                      <c:pt idx="19">
                        <c:v>-14.718696829981624</c:v>
                      </c:pt>
                      <c:pt idx="20">
                        <c:v>9.891253828374289</c:v>
                      </c:pt>
                      <c:pt idx="21">
                        <c:v>29.777520294879338</c:v>
                      </c:pt>
                      <c:pt idx="22">
                        <c:v>51.549536671714122</c:v>
                      </c:pt>
                      <c:pt idx="23">
                        <c:v>150.94677516152126</c:v>
                      </c:pt>
                      <c:pt idx="24">
                        <c:v>190.58811323959887</c:v>
                      </c:pt>
                      <c:pt idx="25">
                        <c:v>212.81056305099654</c:v>
                      </c:pt>
                      <c:pt idx="26">
                        <c:v>175.44245212540355</c:v>
                      </c:pt>
                      <c:pt idx="27">
                        <c:v>146.4274355634065</c:v>
                      </c:pt>
                      <c:pt idx="28">
                        <c:v>259.11279594618316</c:v>
                      </c:pt>
                      <c:pt idx="29">
                        <c:v>190.44224155679163</c:v>
                      </c:pt>
                      <c:pt idx="30">
                        <c:v>158.96363850380294</c:v>
                      </c:pt>
                      <c:pt idx="31">
                        <c:v>148.30857746740278</c:v>
                      </c:pt>
                      <c:pt idx="32">
                        <c:v>28.793989920810901</c:v>
                      </c:pt>
                      <c:pt idx="33">
                        <c:v>-52.790570747756149</c:v>
                      </c:pt>
                      <c:pt idx="34">
                        <c:v>-45.997222802739913</c:v>
                      </c:pt>
                      <c:pt idx="35">
                        <c:v>-43.014610060980232</c:v>
                      </c:pt>
                      <c:pt idx="36">
                        <c:v>-18.451973827878518</c:v>
                      </c:pt>
                      <c:pt idx="37">
                        <c:v>-38.699420252291304</c:v>
                      </c:pt>
                      <c:pt idx="38">
                        <c:v>-21.081403736276812</c:v>
                      </c:pt>
                      <c:pt idx="39">
                        <c:v>-23.451568922665913</c:v>
                      </c:pt>
                      <c:pt idx="40">
                        <c:v>-31.003722654702329</c:v>
                      </c:pt>
                      <c:pt idx="41">
                        <c:v>-40.758983612973367</c:v>
                      </c:pt>
                      <c:pt idx="42">
                        <c:v>-35.298435258240133</c:v>
                      </c:pt>
                      <c:pt idx="43">
                        <c:v>-50.752688397419519</c:v>
                      </c:pt>
                      <c:pt idx="44">
                        <c:v>-39.752756719529316</c:v>
                      </c:pt>
                      <c:pt idx="45">
                        <c:v>-53.333966710515142</c:v>
                      </c:pt>
                      <c:pt idx="46">
                        <c:v>-37.192874372846859</c:v>
                      </c:pt>
                      <c:pt idx="47">
                        <c:v>-30.373481854270224</c:v>
                      </c:pt>
                      <c:pt idx="48">
                        <c:v>-23.413210358487049</c:v>
                      </c:pt>
                      <c:pt idx="49">
                        <c:v>-26.832099289947593</c:v>
                      </c:pt>
                      <c:pt idx="50">
                        <c:v>11.474593158793539</c:v>
                      </c:pt>
                      <c:pt idx="51">
                        <c:v>-13.001165635500769</c:v>
                      </c:pt>
                      <c:pt idx="52">
                        <c:v>-35.31481022259895</c:v>
                      </c:pt>
                      <c:pt idx="53">
                        <c:v>-59.927363787673414</c:v>
                      </c:pt>
                      <c:pt idx="54">
                        <c:v>-30.764883583293795</c:v>
                      </c:pt>
                      <c:pt idx="55">
                        <c:v>-28.738858133747243</c:v>
                      </c:pt>
                      <c:pt idx="56">
                        <c:v>29.471545080748939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C877-42E7-88DC-72C9F4C33B30}"/>
                  </c:ext>
                </c:extLst>
              </c15:ser>
            </c15:filteredAreaSeries>
            <c15:filteredAreaSeries>
              <c15:ser>
                <c:idx val="1"/>
                <c:order val="6"/>
                <c:spPr>
                  <a:gradFill rotWithShape="1">
                    <a:gsLst>
                      <a:gs pos="0">
                        <a:schemeClr val="accent2">
                          <a:tint val="50000"/>
                          <a:satMod val="300000"/>
                        </a:schemeClr>
                      </a:gs>
                      <a:gs pos="35000">
                        <a:schemeClr val="accent2">
                          <a:tint val="37000"/>
                          <a:satMod val="300000"/>
                        </a:schemeClr>
                      </a:gs>
                      <a:gs pos="100000">
                        <a:schemeClr val="accent2">
                          <a:tint val="15000"/>
                          <a:satMod val="350000"/>
                        </a:scheme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chemeClr val="accent2">
                        <a:shade val="95000"/>
                      </a:schemeClr>
                    </a:solidFill>
                    <a:round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c:spP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'RSC 2019_2024'!$A$15:$A$73</c15:sqref>
                        </c15:formulaRef>
                      </c:ext>
                    </c:extLst>
                    <c:numCache>
                      <c:formatCode>mmm\-yy</c:formatCode>
                      <c:ptCount val="59"/>
                      <c:pt idx="0">
                        <c:v>43770</c:v>
                      </c:pt>
                      <c:pt idx="1">
                        <c:v>43800</c:v>
                      </c:pt>
                      <c:pt idx="2">
                        <c:v>43831</c:v>
                      </c:pt>
                      <c:pt idx="3">
                        <c:v>43862</c:v>
                      </c:pt>
                      <c:pt idx="4">
                        <c:v>43891</c:v>
                      </c:pt>
                      <c:pt idx="5">
                        <c:v>43922</c:v>
                      </c:pt>
                      <c:pt idx="6">
                        <c:v>43952</c:v>
                      </c:pt>
                      <c:pt idx="7">
                        <c:v>43983</c:v>
                      </c:pt>
                      <c:pt idx="8">
                        <c:v>44013</c:v>
                      </c:pt>
                      <c:pt idx="9">
                        <c:v>44044</c:v>
                      </c:pt>
                      <c:pt idx="10">
                        <c:v>44075</c:v>
                      </c:pt>
                      <c:pt idx="11">
                        <c:v>44105</c:v>
                      </c:pt>
                      <c:pt idx="12">
                        <c:v>44136</c:v>
                      </c:pt>
                      <c:pt idx="13">
                        <c:v>44166</c:v>
                      </c:pt>
                      <c:pt idx="14">
                        <c:v>44197</c:v>
                      </c:pt>
                      <c:pt idx="15">
                        <c:v>44228</c:v>
                      </c:pt>
                      <c:pt idx="16">
                        <c:v>44256</c:v>
                      </c:pt>
                      <c:pt idx="17">
                        <c:v>44287</c:v>
                      </c:pt>
                      <c:pt idx="18">
                        <c:v>44317</c:v>
                      </c:pt>
                      <c:pt idx="19">
                        <c:v>44348</c:v>
                      </c:pt>
                      <c:pt idx="20">
                        <c:v>44378</c:v>
                      </c:pt>
                      <c:pt idx="21">
                        <c:v>44409</c:v>
                      </c:pt>
                      <c:pt idx="22">
                        <c:v>44440</c:v>
                      </c:pt>
                      <c:pt idx="23">
                        <c:v>44470</c:v>
                      </c:pt>
                      <c:pt idx="24">
                        <c:v>44501</c:v>
                      </c:pt>
                      <c:pt idx="25">
                        <c:v>44531</c:v>
                      </c:pt>
                      <c:pt idx="26">
                        <c:v>44562</c:v>
                      </c:pt>
                      <c:pt idx="27">
                        <c:v>44593</c:v>
                      </c:pt>
                      <c:pt idx="28">
                        <c:v>44621</c:v>
                      </c:pt>
                      <c:pt idx="29">
                        <c:v>44652</c:v>
                      </c:pt>
                      <c:pt idx="30">
                        <c:v>44682</c:v>
                      </c:pt>
                      <c:pt idx="31">
                        <c:v>44713</c:v>
                      </c:pt>
                      <c:pt idx="32">
                        <c:v>44743</c:v>
                      </c:pt>
                      <c:pt idx="33">
                        <c:v>44774</c:v>
                      </c:pt>
                      <c:pt idx="34">
                        <c:v>44805</c:v>
                      </c:pt>
                      <c:pt idx="35">
                        <c:v>44835</c:v>
                      </c:pt>
                      <c:pt idx="36">
                        <c:v>44866</c:v>
                      </c:pt>
                      <c:pt idx="37">
                        <c:v>44896</c:v>
                      </c:pt>
                      <c:pt idx="38">
                        <c:v>44927</c:v>
                      </c:pt>
                      <c:pt idx="39">
                        <c:v>44958</c:v>
                      </c:pt>
                      <c:pt idx="40">
                        <c:v>44986</c:v>
                      </c:pt>
                      <c:pt idx="41">
                        <c:v>45017</c:v>
                      </c:pt>
                      <c:pt idx="42">
                        <c:v>45047</c:v>
                      </c:pt>
                      <c:pt idx="43">
                        <c:v>45078</c:v>
                      </c:pt>
                      <c:pt idx="44">
                        <c:v>45108</c:v>
                      </c:pt>
                      <c:pt idx="45">
                        <c:v>45139</c:v>
                      </c:pt>
                      <c:pt idx="46">
                        <c:v>45170</c:v>
                      </c:pt>
                      <c:pt idx="47">
                        <c:v>45200</c:v>
                      </c:pt>
                      <c:pt idx="48">
                        <c:v>45231</c:v>
                      </c:pt>
                      <c:pt idx="49">
                        <c:v>45261</c:v>
                      </c:pt>
                      <c:pt idx="50">
                        <c:v>45292</c:v>
                      </c:pt>
                      <c:pt idx="51">
                        <c:v>45323</c:v>
                      </c:pt>
                      <c:pt idx="52">
                        <c:v>45352</c:v>
                      </c:pt>
                      <c:pt idx="53">
                        <c:v>45383</c:v>
                      </c:pt>
                      <c:pt idx="54">
                        <c:v>45413</c:v>
                      </c:pt>
                      <c:pt idx="55">
                        <c:v>45444</c:v>
                      </c:pt>
                      <c:pt idx="56">
                        <c:v>45474</c:v>
                      </c:pt>
                      <c:pt idx="57">
                        <c:v>45505</c:v>
                      </c:pt>
                      <c:pt idx="58">
                        <c:v>45536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'RSC 2019_2024'!$D$15:$D$71</c15:sqref>
                        </c15:formulaRef>
                      </c:ext>
                    </c:extLst>
                    <c:numCache>
                      <c:formatCode>_-* #,##0.00\ _€_-;\-* #,##0.00\ _€_-;_-* "-"??\ _€_-;_-@_-</c:formatCode>
                      <c:ptCount val="57"/>
                      <c:pt idx="0">
                        <c:v>-1.6413566400000121</c:v>
                      </c:pt>
                      <c:pt idx="1">
                        <c:v>-21.14993422000002</c:v>
                      </c:pt>
                      <c:pt idx="2">
                        <c:v>5.949758077274538</c:v>
                      </c:pt>
                      <c:pt idx="3">
                        <c:v>-12.95583148291729</c:v>
                      </c:pt>
                      <c:pt idx="4">
                        <c:v>-17.344195567570068</c:v>
                      </c:pt>
                      <c:pt idx="5">
                        <c:v>-61.479467975438112</c:v>
                      </c:pt>
                      <c:pt idx="6">
                        <c:v>-71.034812438513057</c:v>
                      </c:pt>
                      <c:pt idx="7">
                        <c:v>-63.689194658359582</c:v>
                      </c:pt>
                      <c:pt idx="8">
                        <c:v>-56.679046558575905</c:v>
                      </c:pt>
                      <c:pt idx="9">
                        <c:v>-68.311267692128268</c:v>
                      </c:pt>
                      <c:pt idx="10">
                        <c:v>-51.190901515225761</c:v>
                      </c:pt>
                      <c:pt idx="11">
                        <c:v>-25.688071724226546</c:v>
                      </c:pt>
                      <c:pt idx="12">
                        <c:v>-7.7488472826476595</c:v>
                      </c:pt>
                      <c:pt idx="13">
                        <c:v>73.686743329375361</c:v>
                      </c:pt>
                      <c:pt idx="14">
                        <c:v>-52.176184559598127</c:v>
                      </c:pt>
                      <c:pt idx="15">
                        <c:v>-44.344203608908686</c:v>
                      </c:pt>
                      <c:pt idx="16">
                        <c:v>-43.622875461144332</c:v>
                      </c:pt>
                      <c:pt idx="17">
                        <c:v>-38.607140312111056</c:v>
                      </c:pt>
                      <c:pt idx="18">
                        <c:v>-57.284996080082436</c:v>
                      </c:pt>
                      <c:pt idx="19">
                        <c:v>-14.718696829981624</c:v>
                      </c:pt>
                      <c:pt idx="20">
                        <c:v>9.891253828374289</c:v>
                      </c:pt>
                      <c:pt idx="21">
                        <c:v>29.777520294879338</c:v>
                      </c:pt>
                      <c:pt idx="22">
                        <c:v>51.549536671714122</c:v>
                      </c:pt>
                      <c:pt idx="23">
                        <c:v>150.94677516152126</c:v>
                      </c:pt>
                      <c:pt idx="24">
                        <c:v>190.58811323959887</c:v>
                      </c:pt>
                      <c:pt idx="25">
                        <c:v>212.81056305099654</c:v>
                      </c:pt>
                      <c:pt idx="26">
                        <c:v>175.44245212540355</c:v>
                      </c:pt>
                      <c:pt idx="27">
                        <c:v>146.4274355634065</c:v>
                      </c:pt>
                      <c:pt idx="28">
                        <c:v>259.11279594618316</c:v>
                      </c:pt>
                      <c:pt idx="29">
                        <c:v>190.44224155679163</c:v>
                      </c:pt>
                      <c:pt idx="30">
                        <c:v>158.96363850380294</c:v>
                      </c:pt>
                      <c:pt idx="31">
                        <c:v>148.30857746740278</c:v>
                      </c:pt>
                      <c:pt idx="32">
                        <c:v>28.793989920810901</c:v>
                      </c:pt>
                      <c:pt idx="33">
                        <c:v>-52.790570747756149</c:v>
                      </c:pt>
                      <c:pt idx="34">
                        <c:v>-45.997222802739913</c:v>
                      </c:pt>
                      <c:pt idx="35">
                        <c:v>-43.014610060980232</c:v>
                      </c:pt>
                      <c:pt idx="36">
                        <c:v>-18.451973827878518</c:v>
                      </c:pt>
                      <c:pt idx="37">
                        <c:v>-38.699420252291304</c:v>
                      </c:pt>
                      <c:pt idx="38">
                        <c:v>-21.081403736276812</c:v>
                      </c:pt>
                      <c:pt idx="39">
                        <c:v>-23.451568922665913</c:v>
                      </c:pt>
                      <c:pt idx="40">
                        <c:v>-31.003722654702329</c:v>
                      </c:pt>
                      <c:pt idx="41">
                        <c:v>-40.758983612973367</c:v>
                      </c:pt>
                      <c:pt idx="42">
                        <c:v>-35.298435258240133</c:v>
                      </c:pt>
                      <c:pt idx="43">
                        <c:v>-50.752688397419519</c:v>
                      </c:pt>
                      <c:pt idx="44">
                        <c:v>-39.752756719529316</c:v>
                      </c:pt>
                      <c:pt idx="45">
                        <c:v>-53.333966710515142</c:v>
                      </c:pt>
                      <c:pt idx="46">
                        <c:v>-37.192874372846859</c:v>
                      </c:pt>
                      <c:pt idx="47">
                        <c:v>-30.373481854270224</c:v>
                      </c:pt>
                      <c:pt idx="48">
                        <c:v>-23.413210358487049</c:v>
                      </c:pt>
                      <c:pt idx="49">
                        <c:v>-26.832099289947593</c:v>
                      </c:pt>
                      <c:pt idx="50">
                        <c:v>11.474593158793539</c:v>
                      </c:pt>
                      <c:pt idx="51">
                        <c:v>-13.001165635500769</c:v>
                      </c:pt>
                      <c:pt idx="52">
                        <c:v>-35.31481022259895</c:v>
                      </c:pt>
                      <c:pt idx="53">
                        <c:v>-59.927363787673414</c:v>
                      </c:pt>
                      <c:pt idx="54">
                        <c:v>-30.764883583293795</c:v>
                      </c:pt>
                      <c:pt idx="55">
                        <c:v>-28.738858133747243</c:v>
                      </c:pt>
                      <c:pt idx="56">
                        <c:v>29.471545080748939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C877-42E7-88DC-72C9F4C33B30}"/>
                  </c:ext>
                </c:extLst>
              </c15:ser>
            </c15:filteredAreaSeries>
            <c15:filteredAreaSeries>
              <c15:ser>
                <c:idx val="0"/>
                <c:order val="7"/>
                <c:spPr>
                  <a:gradFill rotWithShape="1">
                    <a:gsLst>
                      <a:gs pos="0">
                        <a:schemeClr val="accent1">
                          <a:tint val="50000"/>
                          <a:satMod val="300000"/>
                        </a:schemeClr>
                      </a:gs>
                      <a:gs pos="35000">
                        <a:schemeClr val="accent1">
                          <a:tint val="37000"/>
                          <a:satMod val="300000"/>
                        </a:schemeClr>
                      </a:gs>
                      <a:gs pos="100000">
                        <a:schemeClr val="accent1">
                          <a:tint val="15000"/>
                          <a:satMod val="350000"/>
                        </a:scheme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chemeClr val="accent1">
                        <a:shade val="95000"/>
                      </a:schemeClr>
                    </a:solidFill>
                    <a:round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c:spP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'RSC 2019_2024'!$A$15:$A$73</c15:sqref>
                        </c15:formulaRef>
                      </c:ext>
                    </c:extLst>
                    <c:numCache>
                      <c:formatCode>mmm\-yy</c:formatCode>
                      <c:ptCount val="59"/>
                      <c:pt idx="0">
                        <c:v>43770</c:v>
                      </c:pt>
                      <c:pt idx="1">
                        <c:v>43800</c:v>
                      </c:pt>
                      <c:pt idx="2">
                        <c:v>43831</c:v>
                      </c:pt>
                      <c:pt idx="3">
                        <c:v>43862</c:v>
                      </c:pt>
                      <c:pt idx="4">
                        <c:v>43891</c:v>
                      </c:pt>
                      <c:pt idx="5">
                        <c:v>43922</c:v>
                      </c:pt>
                      <c:pt idx="6">
                        <c:v>43952</c:v>
                      </c:pt>
                      <c:pt idx="7">
                        <c:v>43983</c:v>
                      </c:pt>
                      <c:pt idx="8">
                        <c:v>44013</c:v>
                      </c:pt>
                      <c:pt idx="9">
                        <c:v>44044</c:v>
                      </c:pt>
                      <c:pt idx="10">
                        <c:v>44075</c:v>
                      </c:pt>
                      <c:pt idx="11">
                        <c:v>44105</c:v>
                      </c:pt>
                      <c:pt idx="12">
                        <c:v>44136</c:v>
                      </c:pt>
                      <c:pt idx="13">
                        <c:v>44166</c:v>
                      </c:pt>
                      <c:pt idx="14">
                        <c:v>44197</c:v>
                      </c:pt>
                      <c:pt idx="15">
                        <c:v>44228</c:v>
                      </c:pt>
                      <c:pt idx="16">
                        <c:v>44256</c:v>
                      </c:pt>
                      <c:pt idx="17">
                        <c:v>44287</c:v>
                      </c:pt>
                      <c:pt idx="18">
                        <c:v>44317</c:v>
                      </c:pt>
                      <c:pt idx="19">
                        <c:v>44348</c:v>
                      </c:pt>
                      <c:pt idx="20">
                        <c:v>44378</c:v>
                      </c:pt>
                      <c:pt idx="21">
                        <c:v>44409</c:v>
                      </c:pt>
                      <c:pt idx="22">
                        <c:v>44440</c:v>
                      </c:pt>
                      <c:pt idx="23">
                        <c:v>44470</c:v>
                      </c:pt>
                      <c:pt idx="24">
                        <c:v>44501</c:v>
                      </c:pt>
                      <c:pt idx="25">
                        <c:v>44531</c:v>
                      </c:pt>
                      <c:pt idx="26">
                        <c:v>44562</c:v>
                      </c:pt>
                      <c:pt idx="27">
                        <c:v>44593</c:v>
                      </c:pt>
                      <c:pt idx="28">
                        <c:v>44621</c:v>
                      </c:pt>
                      <c:pt idx="29">
                        <c:v>44652</c:v>
                      </c:pt>
                      <c:pt idx="30">
                        <c:v>44682</c:v>
                      </c:pt>
                      <c:pt idx="31">
                        <c:v>44713</c:v>
                      </c:pt>
                      <c:pt idx="32">
                        <c:v>44743</c:v>
                      </c:pt>
                      <c:pt idx="33">
                        <c:v>44774</c:v>
                      </c:pt>
                      <c:pt idx="34">
                        <c:v>44805</c:v>
                      </c:pt>
                      <c:pt idx="35">
                        <c:v>44835</c:v>
                      </c:pt>
                      <c:pt idx="36">
                        <c:v>44866</c:v>
                      </c:pt>
                      <c:pt idx="37">
                        <c:v>44896</c:v>
                      </c:pt>
                      <c:pt idx="38">
                        <c:v>44927</c:v>
                      </c:pt>
                      <c:pt idx="39">
                        <c:v>44958</c:v>
                      </c:pt>
                      <c:pt idx="40">
                        <c:v>44986</c:v>
                      </c:pt>
                      <c:pt idx="41">
                        <c:v>45017</c:v>
                      </c:pt>
                      <c:pt idx="42">
                        <c:v>45047</c:v>
                      </c:pt>
                      <c:pt idx="43">
                        <c:v>45078</c:v>
                      </c:pt>
                      <c:pt idx="44">
                        <c:v>45108</c:v>
                      </c:pt>
                      <c:pt idx="45">
                        <c:v>45139</c:v>
                      </c:pt>
                      <c:pt idx="46">
                        <c:v>45170</c:v>
                      </c:pt>
                      <c:pt idx="47">
                        <c:v>45200</c:v>
                      </c:pt>
                      <c:pt idx="48">
                        <c:v>45231</c:v>
                      </c:pt>
                      <c:pt idx="49">
                        <c:v>45261</c:v>
                      </c:pt>
                      <c:pt idx="50">
                        <c:v>45292</c:v>
                      </c:pt>
                      <c:pt idx="51">
                        <c:v>45323</c:v>
                      </c:pt>
                      <c:pt idx="52">
                        <c:v>45352</c:v>
                      </c:pt>
                      <c:pt idx="53">
                        <c:v>45383</c:v>
                      </c:pt>
                      <c:pt idx="54">
                        <c:v>45413</c:v>
                      </c:pt>
                      <c:pt idx="55">
                        <c:v>45444</c:v>
                      </c:pt>
                      <c:pt idx="56">
                        <c:v>45474</c:v>
                      </c:pt>
                      <c:pt idx="57">
                        <c:v>45505</c:v>
                      </c:pt>
                      <c:pt idx="58">
                        <c:v>45536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'RSC 2019_2024'!$D$15:$D$71</c15:sqref>
                        </c15:formulaRef>
                      </c:ext>
                    </c:extLst>
                    <c:numCache>
                      <c:formatCode>_-* #,##0.00\ _€_-;\-* #,##0.00\ _€_-;_-* "-"??\ _€_-;_-@_-</c:formatCode>
                      <c:ptCount val="57"/>
                      <c:pt idx="0">
                        <c:v>-1.6413566400000121</c:v>
                      </c:pt>
                      <c:pt idx="1">
                        <c:v>-21.14993422000002</c:v>
                      </c:pt>
                      <c:pt idx="2">
                        <c:v>5.949758077274538</c:v>
                      </c:pt>
                      <c:pt idx="3">
                        <c:v>-12.95583148291729</c:v>
                      </c:pt>
                      <c:pt idx="4">
                        <c:v>-17.344195567570068</c:v>
                      </c:pt>
                      <c:pt idx="5">
                        <c:v>-61.479467975438112</c:v>
                      </c:pt>
                      <c:pt idx="6">
                        <c:v>-71.034812438513057</c:v>
                      </c:pt>
                      <c:pt idx="7">
                        <c:v>-63.689194658359582</c:v>
                      </c:pt>
                      <c:pt idx="8">
                        <c:v>-56.679046558575905</c:v>
                      </c:pt>
                      <c:pt idx="9">
                        <c:v>-68.311267692128268</c:v>
                      </c:pt>
                      <c:pt idx="10">
                        <c:v>-51.190901515225761</c:v>
                      </c:pt>
                      <c:pt idx="11">
                        <c:v>-25.688071724226546</c:v>
                      </c:pt>
                      <c:pt idx="12">
                        <c:v>-7.7488472826476595</c:v>
                      </c:pt>
                      <c:pt idx="13">
                        <c:v>73.686743329375361</c:v>
                      </c:pt>
                      <c:pt idx="14">
                        <c:v>-52.176184559598127</c:v>
                      </c:pt>
                      <c:pt idx="15">
                        <c:v>-44.344203608908686</c:v>
                      </c:pt>
                      <c:pt idx="16">
                        <c:v>-43.622875461144332</c:v>
                      </c:pt>
                      <c:pt idx="17">
                        <c:v>-38.607140312111056</c:v>
                      </c:pt>
                      <c:pt idx="18">
                        <c:v>-57.284996080082436</c:v>
                      </c:pt>
                      <c:pt idx="19">
                        <c:v>-14.718696829981624</c:v>
                      </c:pt>
                      <c:pt idx="20">
                        <c:v>9.891253828374289</c:v>
                      </c:pt>
                      <c:pt idx="21">
                        <c:v>29.777520294879338</c:v>
                      </c:pt>
                      <c:pt idx="22">
                        <c:v>51.549536671714122</c:v>
                      </c:pt>
                      <c:pt idx="23">
                        <c:v>150.94677516152126</c:v>
                      </c:pt>
                      <c:pt idx="24">
                        <c:v>190.58811323959887</c:v>
                      </c:pt>
                      <c:pt idx="25">
                        <c:v>212.81056305099654</c:v>
                      </c:pt>
                      <c:pt idx="26">
                        <c:v>175.44245212540355</c:v>
                      </c:pt>
                      <c:pt idx="27">
                        <c:v>146.4274355634065</c:v>
                      </c:pt>
                      <c:pt idx="28">
                        <c:v>259.11279594618316</c:v>
                      </c:pt>
                      <c:pt idx="29">
                        <c:v>190.44224155679163</c:v>
                      </c:pt>
                      <c:pt idx="30">
                        <c:v>158.96363850380294</c:v>
                      </c:pt>
                      <c:pt idx="31">
                        <c:v>148.30857746740278</c:v>
                      </c:pt>
                      <c:pt idx="32">
                        <c:v>28.793989920810901</c:v>
                      </c:pt>
                      <c:pt idx="33">
                        <c:v>-52.790570747756149</c:v>
                      </c:pt>
                      <c:pt idx="34">
                        <c:v>-45.997222802739913</c:v>
                      </c:pt>
                      <c:pt idx="35">
                        <c:v>-43.014610060980232</c:v>
                      </c:pt>
                      <c:pt idx="36">
                        <c:v>-18.451973827878518</c:v>
                      </c:pt>
                      <c:pt idx="37">
                        <c:v>-38.699420252291304</c:v>
                      </c:pt>
                      <c:pt idx="38">
                        <c:v>-21.081403736276812</c:v>
                      </c:pt>
                      <c:pt idx="39">
                        <c:v>-23.451568922665913</c:v>
                      </c:pt>
                      <c:pt idx="40">
                        <c:v>-31.003722654702329</c:v>
                      </c:pt>
                      <c:pt idx="41">
                        <c:v>-40.758983612973367</c:v>
                      </c:pt>
                      <c:pt idx="42">
                        <c:v>-35.298435258240133</c:v>
                      </c:pt>
                      <c:pt idx="43">
                        <c:v>-50.752688397419519</c:v>
                      </c:pt>
                      <c:pt idx="44">
                        <c:v>-39.752756719529316</c:v>
                      </c:pt>
                      <c:pt idx="45">
                        <c:v>-53.333966710515142</c:v>
                      </c:pt>
                      <c:pt idx="46">
                        <c:v>-37.192874372846859</c:v>
                      </c:pt>
                      <c:pt idx="47">
                        <c:v>-30.373481854270224</c:v>
                      </c:pt>
                      <c:pt idx="48">
                        <c:v>-23.413210358487049</c:v>
                      </c:pt>
                      <c:pt idx="49">
                        <c:v>-26.832099289947593</c:v>
                      </c:pt>
                      <c:pt idx="50">
                        <c:v>11.474593158793539</c:v>
                      </c:pt>
                      <c:pt idx="51">
                        <c:v>-13.001165635500769</c:v>
                      </c:pt>
                      <c:pt idx="52">
                        <c:v>-35.31481022259895</c:v>
                      </c:pt>
                      <c:pt idx="53">
                        <c:v>-59.927363787673414</c:v>
                      </c:pt>
                      <c:pt idx="54">
                        <c:v>-30.764883583293795</c:v>
                      </c:pt>
                      <c:pt idx="55">
                        <c:v>-28.738858133747243</c:v>
                      </c:pt>
                      <c:pt idx="56">
                        <c:v>29.471545080748939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C877-42E7-88DC-72C9F4C33B30}"/>
                  </c:ext>
                </c:extLst>
              </c15:ser>
            </c15:filteredAreaSeries>
          </c:ext>
        </c:extLst>
      </c:areaChart>
      <c:dateAx>
        <c:axId val="122866092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100" b="1">
                    <a:solidFill>
                      <a:schemeClr val="tx1"/>
                    </a:solidFill>
                  </a:rPr>
                  <a:t>Μήνας</a:t>
                </a:r>
                <a:endParaRPr lang="en-US" sz="1100" b="1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l-GR"/>
            </a:p>
          </c:txPr>
        </c:title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228673887"/>
        <c:crosses val="autoZero"/>
        <c:auto val="1"/>
        <c:lblOffset val="100"/>
        <c:baseTimeUnit val="months"/>
      </c:dateAx>
      <c:valAx>
        <c:axId val="122867388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100" b="1">
                    <a:solidFill>
                      <a:schemeClr val="tx1"/>
                    </a:solidFill>
                  </a:rPr>
                  <a:t>ΣΩΡΕΥΤΙΚΟ Υπόλοιπο (εκάτ. €)</a:t>
                </a:r>
                <a:endParaRPr lang="en-US" sz="1100" b="1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l-GR"/>
            </a:p>
          </c:txPr>
        </c:title>
        <c:numFmt formatCode="_-* #,##0.00\ _€_-;\-* #,##0.00\ _€_-;_-* &quot;-&quot;??\ _€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22866092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l-GR" b="1">
                <a:solidFill>
                  <a:schemeClr val="tx1"/>
                </a:solidFill>
              </a:rPr>
              <a:t>Τρέχον Υπόλοιπο Υπολογαριασμού</a:t>
            </a:r>
            <a:r>
              <a:rPr lang="el-GR" b="1" baseline="0">
                <a:solidFill>
                  <a:schemeClr val="tx1"/>
                </a:solidFill>
              </a:rPr>
              <a:t> Νέων 'Εργων</a:t>
            </a:r>
            <a:r>
              <a:rPr lang="el-GR" b="1">
                <a:solidFill>
                  <a:schemeClr val="tx1"/>
                </a:solidFill>
              </a:rPr>
              <a:t> (Ιούνιος</a:t>
            </a:r>
            <a:r>
              <a:rPr lang="el-GR" b="1" baseline="0">
                <a:solidFill>
                  <a:schemeClr val="tx1"/>
                </a:solidFill>
              </a:rPr>
              <a:t> 2022</a:t>
            </a:r>
            <a:r>
              <a:rPr lang="el-GR" b="1">
                <a:solidFill>
                  <a:schemeClr val="tx1"/>
                </a:solidFill>
              </a:rPr>
              <a:t> - Σεπτέμβριος 2024)</a:t>
            </a:r>
            <a:endParaRPr lang="en-US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areaChart>
        <c:grouping val="standard"/>
        <c:varyColors val="0"/>
        <c:ser>
          <c:idx val="5"/>
          <c:order val="1"/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cat>
            <c:numRef>
              <c:f>'RSC 2019_2024'!$A$46:$A$73</c:f>
              <c:numCache>
                <c:formatCode>mmm\-yy</c:formatCode>
                <c:ptCount val="28"/>
                <c:pt idx="0">
                  <c:v>44713</c:v>
                </c:pt>
                <c:pt idx="1">
                  <c:v>44743</c:v>
                </c:pt>
                <c:pt idx="2">
                  <c:v>44774</c:v>
                </c:pt>
                <c:pt idx="3">
                  <c:v>44805</c:v>
                </c:pt>
                <c:pt idx="4">
                  <c:v>44835</c:v>
                </c:pt>
                <c:pt idx="5">
                  <c:v>44866</c:v>
                </c:pt>
                <c:pt idx="6">
                  <c:v>44896</c:v>
                </c:pt>
                <c:pt idx="7">
                  <c:v>44927</c:v>
                </c:pt>
                <c:pt idx="8">
                  <c:v>44958</c:v>
                </c:pt>
                <c:pt idx="9">
                  <c:v>44986</c:v>
                </c:pt>
                <c:pt idx="10">
                  <c:v>45017</c:v>
                </c:pt>
                <c:pt idx="11">
                  <c:v>45047</c:v>
                </c:pt>
                <c:pt idx="12">
                  <c:v>45078</c:v>
                </c:pt>
                <c:pt idx="13">
                  <c:v>45108</c:v>
                </c:pt>
                <c:pt idx="14">
                  <c:v>45139</c:v>
                </c:pt>
                <c:pt idx="15">
                  <c:v>45170</c:v>
                </c:pt>
                <c:pt idx="16">
                  <c:v>45200</c:v>
                </c:pt>
                <c:pt idx="17">
                  <c:v>45231</c:v>
                </c:pt>
                <c:pt idx="18">
                  <c:v>45261</c:v>
                </c:pt>
                <c:pt idx="19">
                  <c:v>45292</c:v>
                </c:pt>
                <c:pt idx="20">
                  <c:v>45323</c:v>
                </c:pt>
                <c:pt idx="21">
                  <c:v>45352</c:v>
                </c:pt>
                <c:pt idx="22">
                  <c:v>45383</c:v>
                </c:pt>
                <c:pt idx="23">
                  <c:v>45413</c:v>
                </c:pt>
                <c:pt idx="24">
                  <c:v>45444</c:v>
                </c:pt>
                <c:pt idx="25">
                  <c:v>45474</c:v>
                </c:pt>
                <c:pt idx="26">
                  <c:v>45505</c:v>
                </c:pt>
                <c:pt idx="27">
                  <c:v>45536</c:v>
                </c:pt>
              </c:numCache>
            </c:numRef>
          </c:cat>
          <c:val>
            <c:numRef>
              <c:f>'RSC 2019_2024'!$E$46:$E$73</c:f>
              <c:numCache>
                <c:formatCode>_-* #,##0.00\ _€_-;\-* #,##0.00\ _€_-;_-* "-"??\ _€_-;_-@_-</c:formatCode>
                <c:ptCount val="28"/>
                <c:pt idx="0">
                  <c:v>50.081836542941247</c:v>
                </c:pt>
                <c:pt idx="1">
                  <c:v>25.507330561649422</c:v>
                </c:pt>
                <c:pt idx="2">
                  <c:v>6.2634164733710342</c:v>
                </c:pt>
                <c:pt idx="3">
                  <c:v>5.935799016407846</c:v>
                </c:pt>
                <c:pt idx="4">
                  <c:v>2.9082393230436616</c:v>
                </c:pt>
                <c:pt idx="5">
                  <c:v>5.1764522293991089E-2</c:v>
                </c:pt>
                <c:pt idx="6">
                  <c:v>-2.4354911291193799</c:v>
                </c:pt>
                <c:pt idx="7">
                  <c:v>-2.4604117071416294</c:v>
                </c:pt>
                <c:pt idx="8">
                  <c:v>1.2780464703661298</c:v>
                </c:pt>
                <c:pt idx="9">
                  <c:v>-1.5136366978535141</c:v>
                </c:pt>
                <c:pt idx="10">
                  <c:v>-0.76042942006708936</c:v>
                </c:pt>
                <c:pt idx="11">
                  <c:v>-3.6795519494423452</c:v>
                </c:pt>
                <c:pt idx="12">
                  <c:v>-3.8122526618327131</c:v>
                </c:pt>
                <c:pt idx="13">
                  <c:v>3.4504491275554621</c:v>
                </c:pt>
                <c:pt idx="14">
                  <c:v>-3.504225206233083</c:v>
                </c:pt>
                <c:pt idx="15">
                  <c:v>-4.7245919630201278</c:v>
                </c:pt>
                <c:pt idx="16">
                  <c:v>-4.3630244409314169</c:v>
                </c:pt>
                <c:pt idx="17">
                  <c:v>-6.1715210493498258</c:v>
                </c:pt>
                <c:pt idx="18">
                  <c:v>-5.5586255567271685</c:v>
                </c:pt>
                <c:pt idx="19">
                  <c:v>3.5879799324078077</c:v>
                </c:pt>
                <c:pt idx="20">
                  <c:v>-8.7879334004240732</c:v>
                </c:pt>
                <c:pt idx="21">
                  <c:v>-15.840911384192427</c:v>
                </c:pt>
                <c:pt idx="22">
                  <c:v>-25.156629031237976</c:v>
                </c:pt>
                <c:pt idx="23">
                  <c:v>-8.6894769093660571</c:v>
                </c:pt>
                <c:pt idx="24">
                  <c:v>0.53752809195402573</c:v>
                </c:pt>
                <c:pt idx="25">
                  <c:v>18.089242283315109</c:v>
                </c:pt>
                <c:pt idx="26">
                  <c:v>15.509197298301798</c:v>
                </c:pt>
                <c:pt idx="27">
                  <c:v>0.66814334226389693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69-4A07-926E-6E3CDE157E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28660927"/>
        <c:axId val="1228673887"/>
        <c:extLst>
          <c:ext xmlns:c15="http://schemas.microsoft.com/office/drawing/2012/chart" uri="{02D57815-91ED-43cb-92C2-25804820EDAC}">
            <c15:filteredAreaSeries>
              <c15:ser>
                <c:idx val="4"/>
                <c:order val="0"/>
                <c:cat>
                  <c:numRef>
                    <c:extLst>
                      <c:ext uri="{02D57815-91ED-43cb-92C2-25804820EDAC}">
                        <c15:formulaRef>
                          <c15:sqref>'RSC 2019_2024'!$A$46:$A$73</c15:sqref>
                        </c15:formulaRef>
                      </c:ext>
                    </c:extLst>
                    <c:numCache>
                      <c:formatCode>mmm\-yy</c:formatCode>
                      <c:ptCount val="28"/>
                      <c:pt idx="0">
                        <c:v>44713</c:v>
                      </c:pt>
                      <c:pt idx="1">
                        <c:v>44743</c:v>
                      </c:pt>
                      <c:pt idx="2">
                        <c:v>44774</c:v>
                      </c:pt>
                      <c:pt idx="3">
                        <c:v>44805</c:v>
                      </c:pt>
                      <c:pt idx="4">
                        <c:v>44835</c:v>
                      </c:pt>
                      <c:pt idx="5">
                        <c:v>44866</c:v>
                      </c:pt>
                      <c:pt idx="6">
                        <c:v>44896</c:v>
                      </c:pt>
                      <c:pt idx="7">
                        <c:v>44927</c:v>
                      </c:pt>
                      <c:pt idx="8">
                        <c:v>44958</c:v>
                      </c:pt>
                      <c:pt idx="9">
                        <c:v>44986</c:v>
                      </c:pt>
                      <c:pt idx="10">
                        <c:v>45017</c:v>
                      </c:pt>
                      <c:pt idx="11">
                        <c:v>45047</c:v>
                      </c:pt>
                      <c:pt idx="12">
                        <c:v>45078</c:v>
                      </c:pt>
                      <c:pt idx="13">
                        <c:v>45108</c:v>
                      </c:pt>
                      <c:pt idx="14">
                        <c:v>45139</c:v>
                      </c:pt>
                      <c:pt idx="15">
                        <c:v>45170</c:v>
                      </c:pt>
                      <c:pt idx="16">
                        <c:v>45200</c:v>
                      </c:pt>
                      <c:pt idx="17">
                        <c:v>45231</c:v>
                      </c:pt>
                      <c:pt idx="18">
                        <c:v>45261</c:v>
                      </c:pt>
                      <c:pt idx="19">
                        <c:v>45292</c:v>
                      </c:pt>
                      <c:pt idx="20">
                        <c:v>45323</c:v>
                      </c:pt>
                      <c:pt idx="21">
                        <c:v>45352</c:v>
                      </c:pt>
                      <c:pt idx="22">
                        <c:v>45383</c:v>
                      </c:pt>
                      <c:pt idx="23">
                        <c:v>45413</c:v>
                      </c:pt>
                      <c:pt idx="24">
                        <c:v>45444</c:v>
                      </c:pt>
                      <c:pt idx="25">
                        <c:v>45474</c:v>
                      </c:pt>
                      <c:pt idx="26">
                        <c:v>45505</c:v>
                      </c:pt>
                      <c:pt idx="27">
                        <c:v>45536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'RSC 2019_2024'!$D$15:$D$71</c15:sqref>
                        </c15:formulaRef>
                      </c:ext>
                    </c:extLst>
                    <c:numCache>
                      <c:formatCode>_-* #,##0.00\ _€_-;\-* #,##0.00\ _€_-;_-* "-"??\ _€_-;_-@_-</c:formatCode>
                      <c:ptCount val="57"/>
                      <c:pt idx="0">
                        <c:v>-1.6413566400000121</c:v>
                      </c:pt>
                      <c:pt idx="1">
                        <c:v>-21.14993422000002</c:v>
                      </c:pt>
                      <c:pt idx="2">
                        <c:v>5.949758077274538</c:v>
                      </c:pt>
                      <c:pt idx="3">
                        <c:v>-12.95583148291729</c:v>
                      </c:pt>
                      <c:pt idx="4">
                        <c:v>-17.344195567570068</c:v>
                      </c:pt>
                      <c:pt idx="5">
                        <c:v>-61.479467975438112</c:v>
                      </c:pt>
                      <c:pt idx="6">
                        <c:v>-71.034812438513057</c:v>
                      </c:pt>
                      <c:pt idx="7">
                        <c:v>-63.689194658359582</c:v>
                      </c:pt>
                      <c:pt idx="8">
                        <c:v>-56.679046558575905</c:v>
                      </c:pt>
                      <c:pt idx="9">
                        <c:v>-68.311267692128268</c:v>
                      </c:pt>
                      <c:pt idx="10">
                        <c:v>-51.190901515225761</c:v>
                      </c:pt>
                      <c:pt idx="11">
                        <c:v>-25.688071724226546</c:v>
                      </c:pt>
                      <c:pt idx="12">
                        <c:v>-7.7488472826476595</c:v>
                      </c:pt>
                      <c:pt idx="13">
                        <c:v>73.686743329375361</c:v>
                      </c:pt>
                      <c:pt idx="14">
                        <c:v>-52.176184559598127</c:v>
                      </c:pt>
                      <c:pt idx="15">
                        <c:v>-44.344203608908686</c:v>
                      </c:pt>
                      <c:pt idx="16">
                        <c:v>-43.622875461144332</c:v>
                      </c:pt>
                      <c:pt idx="17">
                        <c:v>-38.607140312111056</c:v>
                      </c:pt>
                      <c:pt idx="18">
                        <c:v>-57.284996080082436</c:v>
                      </c:pt>
                      <c:pt idx="19">
                        <c:v>-14.718696829981624</c:v>
                      </c:pt>
                      <c:pt idx="20">
                        <c:v>9.891253828374289</c:v>
                      </c:pt>
                      <c:pt idx="21">
                        <c:v>29.777520294879338</c:v>
                      </c:pt>
                      <c:pt idx="22">
                        <c:v>51.549536671714122</c:v>
                      </c:pt>
                      <c:pt idx="23">
                        <c:v>150.94677516152126</c:v>
                      </c:pt>
                      <c:pt idx="24">
                        <c:v>190.58811323959887</c:v>
                      </c:pt>
                      <c:pt idx="25">
                        <c:v>212.81056305099654</c:v>
                      </c:pt>
                      <c:pt idx="26">
                        <c:v>175.44245212540355</c:v>
                      </c:pt>
                      <c:pt idx="27">
                        <c:v>146.4274355634065</c:v>
                      </c:pt>
                      <c:pt idx="28">
                        <c:v>259.11279594618316</c:v>
                      </c:pt>
                      <c:pt idx="29">
                        <c:v>190.44224155679163</c:v>
                      </c:pt>
                      <c:pt idx="30">
                        <c:v>158.96363850380294</c:v>
                      </c:pt>
                      <c:pt idx="31">
                        <c:v>148.30857746740278</c:v>
                      </c:pt>
                      <c:pt idx="32">
                        <c:v>28.793989920810901</c:v>
                      </c:pt>
                      <c:pt idx="33">
                        <c:v>-52.790570747756149</c:v>
                      </c:pt>
                      <c:pt idx="34">
                        <c:v>-45.997222802739913</c:v>
                      </c:pt>
                      <c:pt idx="35">
                        <c:v>-43.014610060980232</c:v>
                      </c:pt>
                      <c:pt idx="36">
                        <c:v>-18.451973827878518</c:v>
                      </c:pt>
                      <c:pt idx="37">
                        <c:v>-38.699420252291304</c:v>
                      </c:pt>
                      <c:pt idx="38">
                        <c:v>-21.081403736276812</c:v>
                      </c:pt>
                      <c:pt idx="39">
                        <c:v>-23.451568922665913</c:v>
                      </c:pt>
                      <c:pt idx="40">
                        <c:v>-31.003722654702329</c:v>
                      </c:pt>
                      <c:pt idx="41">
                        <c:v>-40.758983612973367</c:v>
                      </c:pt>
                      <c:pt idx="42">
                        <c:v>-35.298435258240133</c:v>
                      </c:pt>
                      <c:pt idx="43">
                        <c:v>-50.752688397419519</c:v>
                      </c:pt>
                      <c:pt idx="44">
                        <c:v>-39.752756719529316</c:v>
                      </c:pt>
                      <c:pt idx="45">
                        <c:v>-53.333966710515142</c:v>
                      </c:pt>
                      <c:pt idx="46">
                        <c:v>-37.192874372846859</c:v>
                      </c:pt>
                      <c:pt idx="47">
                        <c:v>-30.373481854270224</c:v>
                      </c:pt>
                      <c:pt idx="48">
                        <c:v>-23.413210358487049</c:v>
                      </c:pt>
                      <c:pt idx="49">
                        <c:v>-26.832099289947593</c:v>
                      </c:pt>
                      <c:pt idx="50">
                        <c:v>11.474593158793539</c:v>
                      </c:pt>
                      <c:pt idx="51">
                        <c:v>-13.001165635500769</c:v>
                      </c:pt>
                      <c:pt idx="52">
                        <c:v>-35.31481022259895</c:v>
                      </c:pt>
                      <c:pt idx="53">
                        <c:v>-59.927363787673414</c:v>
                      </c:pt>
                      <c:pt idx="54">
                        <c:v>-30.764883583293795</c:v>
                      </c:pt>
                      <c:pt idx="55">
                        <c:v>-28.738858133747243</c:v>
                      </c:pt>
                      <c:pt idx="56">
                        <c:v>29.471545080748939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7269-4A07-926E-6E3CDE157E1E}"/>
                  </c:ext>
                </c:extLst>
              </c15:ser>
            </c15:filteredAreaSeries>
            <c15:filteredAreaSeries>
              <c15:ser>
                <c:idx val="6"/>
                <c:order val="2"/>
                <c:spPr>
                  <a:ln w="25400">
                    <a:noFill/>
                  </a:ln>
                </c:spP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'RSC 2019_2024'!$A$46:$A$73</c15:sqref>
                        </c15:formulaRef>
                      </c:ext>
                    </c:extLst>
                    <c:numCache>
                      <c:formatCode>mmm\-yy</c:formatCode>
                      <c:ptCount val="28"/>
                      <c:pt idx="0">
                        <c:v>44713</c:v>
                      </c:pt>
                      <c:pt idx="1">
                        <c:v>44743</c:v>
                      </c:pt>
                      <c:pt idx="2">
                        <c:v>44774</c:v>
                      </c:pt>
                      <c:pt idx="3">
                        <c:v>44805</c:v>
                      </c:pt>
                      <c:pt idx="4">
                        <c:v>44835</c:v>
                      </c:pt>
                      <c:pt idx="5">
                        <c:v>44866</c:v>
                      </c:pt>
                      <c:pt idx="6">
                        <c:v>44896</c:v>
                      </c:pt>
                      <c:pt idx="7">
                        <c:v>44927</c:v>
                      </c:pt>
                      <c:pt idx="8">
                        <c:v>44958</c:v>
                      </c:pt>
                      <c:pt idx="9">
                        <c:v>44986</c:v>
                      </c:pt>
                      <c:pt idx="10">
                        <c:v>45017</c:v>
                      </c:pt>
                      <c:pt idx="11">
                        <c:v>45047</c:v>
                      </c:pt>
                      <c:pt idx="12">
                        <c:v>45078</c:v>
                      </c:pt>
                      <c:pt idx="13">
                        <c:v>45108</c:v>
                      </c:pt>
                      <c:pt idx="14">
                        <c:v>45139</c:v>
                      </c:pt>
                      <c:pt idx="15">
                        <c:v>45170</c:v>
                      </c:pt>
                      <c:pt idx="16">
                        <c:v>45200</c:v>
                      </c:pt>
                      <c:pt idx="17">
                        <c:v>45231</c:v>
                      </c:pt>
                      <c:pt idx="18">
                        <c:v>45261</c:v>
                      </c:pt>
                      <c:pt idx="19">
                        <c:v>45292</c:v>
                      </c:pt>
                      <c:pt idx="20">
                        <c:v>45323</c:v>
                      </c:pt>
                      <c:pt idx="21">
                        <c:v>45352</c:v>
                      </c:pt>
                      <c:pt idx="22">
                        <c:v>45383</c:v>
                      </c:pt>
                      <c:pt idx="23">
                        <c:v>45413</c:v>
                      </c:pt>
                      <c:pt idx="24">
                        <c:v>45444</c:v>
                      </c:pt>
                      <c:pt idx="25">
                        <c:v>45474</c:v>
                      </c:pt>
                      <c:pt idx="26">
                        <c:v>45505</c:v>
                      </c:pt>
                      <c:pt idx="27">
                        <c:v>45536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'RSC 2019_2024'!$D$15:$D$71</c15:sqref>
                        </c15:formulaRef>
                      </c:ext>
                    </c:extLst>
                    <c:numCache>
                      <c:formatCode>_-* #,##0.00\ _€_-;\-* #,##0.00\ _€_-;_-* "-"??\ _€_-;_-@_-</c:formatCode>
                      <c:ptCount val="57"/>
                      <c:pt idx="0">
                        <c:v>-1.6413566400000121</c:v>
                      </c:pt>
                      <c:pt idx="1">
                        <c:v>-21.14993422000002</c:v>
                      </c:pt>
                      <c:pt idx="2">
                        <c:v>5.949758077274538</c:v>
                      </c:pt>
                      <c:pt idx="3">
                        <c:v>-12.95583148291729</c:v>
                      </c:pt>
                      <c:pt idx="4">
                        <c:v>-17.344195567570068</c:v>
                      </c:pt>
                      <c:pt idx="5">
                        <c:v>-61.479467975438112</c:v>
                      </c:pt>
                      <c:pt idx="6">
                        <c:v>-71.034812438513057</c:v>
                      </c:pt>
                      <c:pt idx="7">
                        <c:v>-63.689194658359582</c:v>
                      </c:pt>
                      <c:pt idx="8">
                        <c:v>-56.679046558575905</c:v>
                      </c:pt>
                      <c:pt idx="9">
                        <c:v>-68.311267692128268</c:v>
                      </c:pt>
                      <c:pt idx="10">
                        <c:v>-51.190901515225761</c:v>
                      </c:pt>
                      <c:pt idx="11">
                        <c:v>-25.688071724226546</c:v>
                      </c:pt>
                      <c:pt idx="12">
                        <c:v>-7.7488472826476595</c:v>
                      </c:pt>
                      <c:pt idx="13">
                        <c:v>73.686743329375361</c:v>
                      </c:pt>
                      <c:pt idx="14">
                        <c:v>-52.176184559598127</c:v>
                      </c:pt>
                      <c:pt idx="15">
                        <c:v>-44.344203608908686</c:v>
                      </c:pt>
                      <c:pt idx="16">
                        <c:v>-43.622875461144332</c:v>
                      </c:pt>
                      <c:pt idx="17">
                        <c:v>-38.607140312111056</c:v>
                      </c:pt>
                      <c:pt idx="18">
                        <c:v>-57.284996080082436</c:v>
                      </c:pt>
                      <c:pt idx="19">
                        <c:v>-14.718696829981624</c:v>
                      </c:pt>
                      <c:pt idx="20">
                        <c:v>9.891253828374289</c:v>
                      </c:pt>
                      <c:pt idx="21">
                        <c:v>29.777520294879338</c:v>
                      </c:pt>
                      <c:pt idx="22">
                        <c:v>51.549536671714122</c:v>
                      </c:pt>
                      <c:pt idx="23">
                        <c:v>150.94677516152126</c:v>
                      </c:pt>
                      <c:pt idx="24">
                        <c:v>190.58811323959887</c:v>
                      </c:pt>
                      <c:pt idx="25">
                        <c:v>212.81056305099654</c:v>
                      </c:pt>
                      <c:pt idx="26">
                        <c:v>175.44245212540355</c:v>
                      </c:pt>
                      <c:pt idx="27">
                        <c:v>146.4274355634065</c:v>
                      </c:pt>
                      <c:pt idx="28">
                        <c:v>259.11279594618316</c:v>
                      </c:pt>
                      <c:pt idx="29">
                        <c:v>190.44224155679163</c:v>
                      </c:pt>
                      <c:pt idx="30">
                        <c:v>158.96363850380294</c:v>
                      </c:pt>
                      <c:pt idx="31">
                        <c:v>148.30857746740278</c:v>
                      </c:pt>
                      <c:pt idx="32">
                        <c:v>28.793989920810901</c:v>
                      </c:pt>
                      <c:pt idx="33">
                        <c:v>-52.790570747756149</c:v>
                      </c:pt>
                      <c:pt idx="34">
                        <c:v>-45.997222802739913</c:v>
                      </c:pt>
                      <c:pt idx="35">
                        <c:v>-43.014610060980232</c:v>
                      </c:pt>
                      <c:pt idx="36">
                        <c:v>-18.451973827878518</c:v>
                      </c:pt>
                      <c:pt idx="37">
                        <c:v>-38.699420252291304</c:v>
                      </c:pt>
                      <c:pt idx="38">
                        <c:v>-21.081403736276812</c:v>
                      </c:pt>
                      <c:pt idx="39">
                        <c:v>-23.451568922665913</c:v>
                      </c:pt>
                      <c:pt idx="40">
                        <c:v>-31.003722654702329</c:v>
                      </c:pt>
                      <c:pt idx="41">
                        <c:v>-40.758983612973367</c:v>
                      </c:pt>
                      <c:pt idx="42">
                        <c:v>-35.298435258240133</c:v>
                      </c:pt>
                      <c:pt idx="43">
                        <c:v>-50.752688397419519</c:v>
                      </c:pt>
                      <c:pt idx="44">
                        <c:v>-39.752756719529316</c:v>
                      </c:pt>
                      <c:pt idx="45">
                        <c:v>-53.333966710515142</c:v>
                      </c:pt>
                      <c:pt idx="46">
                        <c:v>-37.192874372846859</c:v>
                      </c:pt>
                      <c:pt idx="47">
                        <c:v>-30.373481854270224</c:v>
                      </c:pt>
                      <c:pt idx="48">
                        <c:v>-23.413210358487049</c:v>
                      </c:pt>
                      <c:pt idx="49">
                        <c:v>-26.832099289947593</c:v>
                      </c:pt>
                      <c:pt idx="50">
                        <c:v>11.474593158793539</c:v>
                      </c:pt>
                      <c:pt idx="51">
                        <c:v>-13.001165635500769</c:v>
                      </c:pt>
                      <c:pt idx="52">
                        <c:v>-35.31481022259895</c:v>
                      </c:pt>
                      <c:pt idx="53">
                        <c:v>-59.927363787673414</c:v>
                      </c:pt>
                      <c:pt idx="54">
                        <c:v>-30.764883583293795</c:v>
                      </c:pt>
                      <c:pt idx="55">
                        <c:v>-28.738858133747243</c:v>
                      </c:pt>
                      <c:pt idx="56">
                        <c:v>29.471545080748939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7269-4A07-926E-6E3CDE157E1E}"/>
                  </c:ext>
                </c:extLst>
              </c15:ser>
            </c15:filteredAreaSeries>
            <c15:filteredAreaSeries>
              <c15:ser>
                <c:idx val="7"/>
                <c:order val="3"/>
                <c:spPr>
                  <a:gradFill rotWithShape="1">
                    <a:gsLst>
                      <a:gs pos="0">
                        <a:schemeClr val="accent1">
                          <a:tint val="50000"/>
                          <a:satMod val="300000"/>
                        </a:schemeClr>
                      </a:gs>
                      <a:gs pos="35000">
                        <a:schemeClr val="accent1">
                          <a:tint val="37000"/>
                          <a:satMod val="300000"/>
                        </a:schemeClr>
                      </a:gs>
                      <a:gs pos="100000">
                        <a:schemeClr val="accent1">
                          <a:tint val="15000"/>
                          <a:satMod val="350000"/>
                        </a:scheme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chemeClr val="accent1">
                        <a:shade val="95000"/>
                      </a:schemeClr>
                    </a:solidFill>
                    <a:round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c:spP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'RSC 2019_2024'!$A$46:$A$73</c15:sqref>
                        </c15:formulaRef>
                      </c:ext>
                    </c:extLst>
                    <c:numCache>
                      <c:formatCode>mmm\-yy</c:formatCode>
                      <c:ptCount val="28"/>
                      <c:pt idx="0">
                        <c:v>44713</c:v>
                      </c:pt>
                      <c:pt idx="1">
                        <c:v>44743</c:v>
                      </c:pt>
                      <c:pt idx="2">
                        <c:v>44774</c:v>
                      </c:pt>
                      <c:pt idx="3">
                        <c:v>44805</c:v>
                      </c:pt>
                      <c:pt idx="4">
                        <c:v>44835</c:v>
                      </c:pt>
                      <c:pt idx="5">
                        <c:v>44866</c:v>
                      </c:pt>
                      <c:pt idx="6">
                        <c:v>44896</c:v>
                      </c:pt>
                      <c:pt idx="7">
                        <c:v>44927</c:v>
                      </c:pt>
                      <c:pt idx="8">
                        <c:v>44958</c:v>
                      </c:pt>
                      <c:pt idx="9">
                        <c:v>44986</c:v>
                      </c:pt>
                      <c:pt idx="10">
                        <c:v>45017</c:v>
                      </c:pt>
                      <c:pt idx="11">
                        <c:v>45047</c:v>
                      </c:pt>
                      <c:pt idx="12">
                        <c:v>45078</c:v>
                      </c:pt>
                      <c:pt idx="13">
                        <c:v>45108</c:v>
                      </c:pt>
                      <c:pt idx="14">
                        <c:v>45139</c:v>
                      </c:pt>
                      <c:pt idx="15">
                        <c:v>45170</c:v>
                      </c:pt>
                      <c:pt idx="16">
                        <c:v>45200</c:v>
                      </c:pt>
                      <c:pt idx="17">
                        <c:v>45231</c:v>
                      </c:pt>
                      <c:pt idx="18">
                        <c:v>45261</c:v>
                      </c:pt>
                      <c:pt idx="19">
                        <c:v>45292</c:v>
                      </c:pt>
                      <c:pt idx="20">
                        <c:v>45323</c:v>
                      </c:pt>
                      <c:pt idx="21">
                        <c:v>45352</c:v>
                      </c:pt>
                      <c:pt idx="22">
                        <c:v>45383</c:v>
                      </c:pt>
                      <c:pt idx="23">
                        <c:v>45413</c:v>
                      </c:pt>
                      <c:pt idx="24">
                        <c:v>45444</c:v>
                      </c:pt>
                      <c:pt idx="25">
                        <c:v>45474</c:v>
                      </c:pt>
                      <c:pt idx="26">
                        <c:v>45505</c:v>
                      </c:pt>
                      <c:pt idx="27">
                        <c:v>45536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'RSC 2019_2024'!$D$15:$D$71</c15:sqref>
                        </c15:formulaRef>
                      </c:ext>
                    </c:extLst>
                    <c:numCache>
                      <c:formatCode>_-* #,##0.00\ _€_-;\-* #,##0.00\ _€_-;_-* "-"??\ _€_-;_-@_-</c:formatCode>
                      <c:ptCount val="57"/>
                      <c:pt idx="0">
                        <c:v>-1.6413566400000121</c:v>
                      </c:pt>
                      <c:pt idx="1">
                        <c:v>-21.14993422000002</c:v>
                      </c:pt>
                      <c:pt idx="2">
                        <c:v>5.949758077274538</c:v>
                      </c:pt>
                      <c:pt idx="3">
                        <c:v>-12.95583148291729</c:v>
                      </c:pt>
                      <c:pt idx="4">
                        <c:v>-17.344195567570068</c:v>
                      </c:pt>
                      <c:pt idx="5">
                        <c:v>-61.479467975438112</c:v>
                      </c:pt>
                      <c:pt idx="6">
                        <c:v>-71.034812438513057</c:v>
                      </c:pt>
                      <c:pt idx="7">
                        <c:v>-63.689194658359582</c:v>
                      </c:pt>
                      <c:pt idx="8">
                        <c:v>-56.679046558575905</c:v>
                      </c:pt>
                      <c:pt idx="9">
                        <c:v>-68.311267692128268</c:v>
                      </c:pt>
                      <c:pt idx="10">
                        <c:v>-51.190901515225761</c:v>
                      </c:pt>
                      <c:pt idx="11">
                        <c:v>-25.688071724226546</c:v>
                      </c:pt>
                      <c:pt idx="12">
                        <c:v>-7.7488472826476595</c:v>
                      </c:pt>
                      <c:pt idx="13">
                        <c:v>73.686743329375361</c:v>
                      </c:pt>
                      <c:pt idx="14">
                        <c:v>-52.176184559598127</c:v>
                      </c:pt>
                      <c:pt idx="15">
                        <c:v>-44.344203608908686</c:v>
                      </c:pt>
                      <c:pt idx="16">
                        <c:v>-43.622875461144332</c:v>
                      </c:pt>
                      <c:pt idx="17">
                        <c:v>-38.607140312111056</c:v>
                      </c:pt>
                      <c:pt idx="18">
                        <c:v>-57.284996080082436</c:v>
                      </c:pt>
                      <c:pt idx="19">
                        <c:v>-14.718696829981624</c:v>
                      </c:pt>
                      <c:pt idx="20">
                        <c:v>9.891253828374289</c:v>
                      </c:pt>
                      <c:pt idx="21">
                        <c:v>29.777520294879338</c:v>
                      </c:pt>
                      <c:pt idx="22">
                        <c:v>51.549536671714122</c:v>
                      </c:pt>
                      <c:pt idx="23">
                        <c:v>150.94677516152126</c:v>
                      </c:pt>
                      <c:pt idx="24">
                        <c:v>190.58811323959887</c:v>
                      </c:pt>
                      <c:pt idx="25">
                        <c:v>212.81056305099654</c:v>
                      </c:pt>
                      <c:pt idx="26">
                        <c:v>175.44245212540355</c:v>
                      </c:pt>
                      <c:pt idx="27">
                        <c:v>146.4274355634065</c:v>
                      </c:pt>
                      <c:pt idx="28">
                        <c:v>259.11279594618316</c:v>
                      </c:pt>
                      <c:pt idx="29">
                        <c:v>190.44224155679163</c:v>
                      </c:pt>
                      <c:pt idx="30">
                        <c:v>158.96363850380294</c:v>
                      </c:pt>
                      <c:pt idx="31">
                        <c:v>148.30857746740278</c:v>
                      </c:pt>
                      <c:pt idx="32">
                        <c:v>28.793989920810901</c:v>
                      </c:pt>
                      <c:pt idx="33">
                        <c:v>-52.790570747756149</c:v>
                      </c:pt>
                      <c:pt idx="34">
                        <c:v>-45.997222802739913</c:v>
                      </c:pt>
                      <c:pt idx="35">
                        <c:v>-43.014610060980232</c:v>
                      </c:pt>
                      <c:pt idx="36">
                        <c:v>-18.451973827878518</c:v>
                      </c:pt>
                      <c:pt idx="37">
                        <c:v>-38.699420252291304</c:v>
                      </c:pt>
                      <c:pt idx="38">
                        <c:v>-21.081403736276812</c:v>
                      </c:pt>
                      <c:pt idx="39">
                        <c:v>-23.451568922665913</c:v>
                      </c:pt>
                      <c:pt idx="40">
                        <c:v>-31.003722654702329</c:v>
                      </c:pt>
                      <c:pt idx="41">
                        <c:v>-40.758983612973367</c:v>
                      </c:pt>
                      <c:pt idx="42">
                        <c:v>-35.298435258240133</c:v>
                      </c:pt>
                      <c:pt idx="43">
                        <c:v>-50.752688397419519</c:v>
                      </c:pt>
                      <c:pt idx="44">
                        <c:v>-39.752756719529316</c:v>
                      </c:pt>
                      <c:pt idx="45">
                        <c:v>-53.333966710515142</c:v>
                      </c:pt>
                      <c:pt idx="46">
                        <c:v>-37.192874372846859</c:v>
                      </c:pt>
                      <c:pt idx="47">
                        <c:v>-30.373481854270224</c:v>
                      </c:pt>
                      <c:pt idx="48">
                        <c:v>-23.413210358487049</c:v>
                      </c:pt>
                      <c:pt idx="49">
                        <c:v>-26.832099289947593</c:v>
                      </c:pt>
                      <c:pt idx="50">
                        <c:v>11.474593158793539</c:v>
                      </c:pt>
                      <c:pt idx="51">
                        <c:v>-13.001165635500769</c:v>
                      </c:pt>
                      <c:pt idx="52">
                        <c:v>-35.31481022259895</c:v>
                      </c:pt>
                      <c:pt idx="53">
                        <c:v>-59.927363787673414</c:v>
                      </c:pt>
                      <c:pt idx="54">
                        <c:v>-30.764883583293795</c:v>
                      </c:pt>
                      <c:pt idx="55">
                        <c:v>-28.738858133747243</c:v>
                      </c:pt>
                      <c:pt idx="56">
                        <c:v>29.471545080748939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7269-4A07-926E-6E3CDE157E1E}"/>
                  </c:ext>
                </c:extLst>
              </c15:ser>
            </c15:filteredAreaSeries>
            <c15:filteredAreaSeries>
              <c15:ser>
                <c:idx val="2"/>
                <c:order val="4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'RSC 2019_2024'!$A$46:$A$73</c15:sqref>
                        </c15:formulaRef>
                      </c:ext>
                    </c:extLst>
                    <c:numCache>
                      <c:formatCode>mmm\-yy</c:formatCode>
                      <c:ptCount val="28"/>
                      <c:pt idx="0">
                        <c:v>44713</c:v>
                      </c:pt>
                      <c:pt idx="1">
                        <c:v>44743</c:v>
                      </c:pt>
                      <c:pt idx="2">
                        <c:v>44774</c:v>
                      </c:pt>
                      <c:pt idx="3">
                        <c:v>44805</c:v>
                      </c:pt>
                      <c:pt idx="4">
                        <c:v>44835</c:v>
                      </c:pt>
                      <c:pt idx="5">
                        <c:v>44866</c:v>
                      </c:pt>
                      <c:pt idx="6">
                        <c:v>44896</c:v>
                      </c:pt>
                      <c:pt idx="7">
                        <c:v>44927</c:v>
                      </c:pt>
                      <c:pt idx="8">
                        <c:v>44958</c:v>
                      </c:pt>
                      <c:pt idx="9">
                        <c:v>44986</c:v>
                      </c:pt>
                      <c:pt idx="10">
                        <c:v>45017</c:v>
                      </c:pt>
                      <c:pt idx="11">
                        <c:v>45047</c:v>
                      </c:pt>
                      <c:pt idx="12">
                        <c:v>45078</c:v>
                      </c:pt>
                      <c:pt idx="13">
                        <c:v>45108</c:v>
                      </c:pt>
                      <c:pt idx="14">
                        <c:v>45139</c:v>
                      </c:pt>
                      <c:pt idx="15">
                        <c:v>45170</c:v>
                      </c:pt>
                      <c:pt idx="16">
                        <c:v>45200</c:v>
                      </c:pt>
                      <c:pt idx="17">
                        <c:v>45231</c:v>
                      </c:pt>
                      <c:pt idx="18">
                        <c:v>45261</c:v>
                      </c:pt>
                      <c:pt idx="19">
                        <c:v>45292</c:v>
                      </c:pt>
                      <c:pt idx="20">
                        <c:v>45323</c:v>
                      </c:pt>
                      <c:pt idx="21">
                        <c:v>45352</c:v>
                      </c:pt>
                      <c:pt idx="22">
                        <c:v>45383</c:v>
                      </c:pt>
                      <c:pt idx="23">
                        <c:v>45413</c:v>
                      </c:pt>
                      <c:pt idx="24">
                        <c:v>45444</c:v>
                      </c:pt>
                      <c:pt idx="25">
                        <c:v>45474</c:v>
                      </c:pt>
                      <c:pt idx="26">
                        <c:v>45505</c:v>
                      </c:pt>
                      <c:pt idx="27">
                        <c:v>45536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'RSC 2019_2024'!$D$15:$D$71</c15:sqref>
                        </c15:formulaRef>
                      </c:ext>
                    </c:extLst>
                    <c:numCache>
                      <c:formatCode>_-* #,##0.00\ _€_-;\-* #,##0.00\ _€_-;_-* "-"??\ _€_-;_-@_-</c:formatCode>
                      <c:ptCount val="57"/>
                      <c:pt idx="0">
                        <c:v>-1.6413566400000121</c:v>
                      </c:pt>
                      <c:pt idx="1">
                        <c:v>-21.14993422000002</c:v>
                      </c:pt>
                      <c:pt idx="2">
                        <c:v>5.949758077274538</c:v>
                      </c:pt>
                      <c:pt idx="3">
                        <c:v>-12.95583148291729</c:v>
                      </c:pt>
                      <c:pt idx="4">
                        <c:v>-17.344195567570068</c:v>
                      </c:pt>
                      <c:pt idx="5">
                        <c:v>-61.479467975438112</c:v>
                      </c:pt>
                      <c:pt idx="6">
                        <c:v>-71.034812438513057</c:v>
                      </c:pt>
                      <c:pt idx="7">
                        <c:v>-63.689194658359582</c:v>
                      </c:pt>
                      <c:pt idx="8">
                        <c:v>-56.679046558575905</c:v>
                      </c:pt>
                      <c:pt idx="9">
                        <c:v>-68.311267692128268</c:v>
                      </c:pt>
                      <c:pt idx="10">
                        <c:v>-51.190901515225761</c:v>
                      </c:pt>
                      <c:pt idx="11">
                        <c:v>-25.688071724226546</c:v>
                      </c:pt>
                      <c:pt idx="12">
                        <c:v>-7.7488472826476595</c:v>
                      </c:pt>
                      <c:pt idx="13">
                        <c:v>73.686743329375361</c:v>
                      </c:pt>
                      <c:pt idx="14">
                        <c:v>-52.176184559598127</c:v>
                      </c:pt>
                      <c:pt idx="15">
                        <c:v>-44.344203608908686</c:v>
                      </c:pt>
                      <c:pt idx="16">
                        <c:v>-43.622875461144332</c:v>
                      </c:pt>
                      <c:pt idx="17">
                        <c:v>-38.607140312111056</c:v>
                      </c:pt>
                      <c:pt idx="18">
                        <c:v>-57.284996080082436</c:v>
                      </c:pt>
                      <c:pt idx="19">
                        <c:v>-14.718696829981624</c:v>
                      </c:pt>
                      <c:pt idx="20">
                        <c:v>9.891253828374289</c:v>
                      </c:pt>
                      <c:pt idx="21">
                        <c:v>29.777520294879338</c:v>
                      </c:pt>
                      <c:pt idx="22">
                        <c:v>51.549536671714122</c:v>
                      </c:pt>
                      <c:pt idx="23">
                        <c:v>150.94677516152126</c:v>
                      </c:pt>
                      <c:pt idx="24">
                        <c:v>190.58811323959887</c:v>
                      </c:pt>
                      <c:pt idx="25">
                        <c:v>212.81056305099654</c:v>
                      </c:pt>
                      <c:pt idx="26">
                        <c:v>175.44245212540355</c:v>
                      </c:pt>
                      <c:pt idx="27">
                        <c:v>146.4274355634065</c:v>
                      </c:pt>
                      <c:pt idx="28">
                        <c:v>259.11279594618316</c:v>
                      </c:pt>
                      <c:pt idx="29">
                        <c:v>190.44224155679163</c:v>
                      </c:pt>
                      <c:pt idx="30">
                        <c:v>158.96363850380294</c:v>
                      </c:pt>
                      <c:pt idx="31">
                        <c:v>148.30857746740278</c:v>
                      </c:pt>
                      <c:pt idx="32">
                        <c:v>28.793989920810901</c:v>
                      </c:pt>
                      <c:pt idx="33">
                        <c:v>-52.790570747756149</c:v>
                      </c:pt>
                      <c:pt idx="34">
                        <c:v>-45.997222802739913</c:v>
                      </c:pt>
                      <c:pt idx="35">
                        <c:v>-43.014610060980232</c:v>
                      </c:pt>
                      <c:pt idx="36">
                        <c:v>-18.451973827878518</c:v>
                      </c:pt>
                      <c:pt idx="37">
                        <c:v>-38.699420252291304</c:v>
                      </c:pt>
                      <c:pt idx="38">
                        <c:v>-21.081403736276812</c:v>
                      </c:pt>
                      <c:pt idx="39">
                        <c:v>-23.451568922665913</c:v>
                      </c:pt>
                      <c:pt idx="40">
                        <c:v>-31.003722654702329</c:v>
                      </c:pt>
                      <c:pt idx="41">
                        <c:v>-40.758983612973367</c:v>
                      </c:pt>
                      <c:pt idx="42">
                        <c:v>-35.298435258240133</c:v>
                      </c:pt>
                      <c:pt idx="43">
                        <c:v>-50.752688397419519</c:v>
                      </c:pt>
                      <c:pt idx="44">
                        <c:v>-39.752756719529316</c:v>
                      </c:pt>
                      <c:pt idx="45">
                        <c:v>-53.333966710515142</c:v>
                      </c:pt>
                      <c:pt idx="46">
                        <c:v>-37.192874372846859</c:v>
                      </c:pt>
                      <c:pt idx="47">
                        <c:v>-30.373481854270224</c:v>
                      </c:pt>
                      <c:pt idx="48">
                        <c:v>-23.413210358487049</c:v>
                      </c:pt>
                      <c:pt idx="49">
                        <c:v>-26.832099289947593</c:v>
                      </c:pt>
                      <c:pt idx="50">
                        <c:v>11.474593158793539</c:v>
                      </c:pt>
                      <c:pt idx="51">
                        <c:v>-13.001165635500769</c:v>
                      </c:pt>
                      <c:pt idx="52">
                        <c:v>-35.31481022259895</c:v>
                      </c:pt>
                      <c:pt idx="53">
                        <c:v>-59.927363787673414</c:v>
                      </c:pt>
                      <c:pt idx="54">
                        <c:v>-30.764883583293795</c:v>
                      </c:pt>
                      <c:pt idx="55">
                        <c:v>-28.738858133747243</c:v>
                      </c:pt>
                      <c:pt idx="56">
                        <c:v>29.471545080748939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7269-4A07-926E-6E3CDE157E1E}"/>
                  </c:ext>
                </c:extLst>
              </c15:ser>
            </c15:filteredAreaSeries>
            <c15:filteredAreaSeries>
              <c15:ser>
                <c:idx val="3"/>
                <c:order val="5"/>
                <c:spPr>
                  <a:gradFill rotWithShape="1">
                    <a:gsLst>
                      <a:gs pos="0">
                        <a:schemeClr val="accent1">
                          <a:tint val="50000"/>
                          <a:satMod val="300000"/>
                        </a:schemeClr>
                      </a:gs>
                      <a:gs pos="35000">
                        <a:schemeClr val="accent1">
                          <a:tint val="37000"/>
                          <a:satMod val="300000"/>
                        </a:schemeClr>
                      </a:gs>
                      <a:gs pos="100000">
                        <a:schemeClr val="accent1">
                          <a:tint val="15000"/>
                          <a:satMod val="350000"/>
                        </a:scheme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chemeClr val="accent1">
                        <a:shade val="95000"/>
                      </a:schemeClr>
                    </a:solidFill>
                    <a:round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c:spP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'RSC 2019_2024'!$A$46:$A$73</c15:sqref>
                        </c15:formulaRef>
                      </c:ext>
                    </c:extLst>
                    <c:numCache>
                      <c:formatCode>mmm\-yy</c:formatCode>
                      <c:ptCount val="28"/>
                      <c:pt idx="0">
                        <c:v>44713</c:v>
                      </c:pt>
                      <c:pt idx="1">
                        <c:v>44743</c:v>
                      </c:pt>
                      <c:pt idx="2">
                        <c:v>44774</c:v>
                      </c:pt>
                      <c:pt idx="3">
                        <c:v>44805</c:v>
                      </c:pt>
                      <c:pt idx="4">
                        <c:v>44835</c:v>
                      </c:pt>
                      <c:pt idx="5">
                        <c:v>44866</c:v>
                      </c:pt>
                      <c:pt idx="6">
                        <c:v>44896</c:v>
                      </c:pt>
                      <c:pt idx="7">
                        <c:v>44927</c:v>
                      </c:pt>
                      <c:pt idx="8">
                        <c:v>44958</c:v>
                      </c:pt>
                      <c:pt idx="9">
                        <c:v>44986</c:v>
                      </c:pt>
                      <c:pt idx="10">
                        <c:v>45017</c:v>
                      </c:pt>
                      <c:pt idx="11">
                        <c:v>45047</c:v>
                      </c:pt>
                      <c:pt idx="12">
                        <c:v>45078</c:v>
                      </c:pt>
                      <c:pt idx="13">
                        <c:v>45108</c:v>
                      </c:pt>
                      <c:pt idx="14">
                        <c:v>45139</c:v>
                      </c:pt>
                      <c:pt idx="15">
                        <c:v>45170</c:v>
                      </c:pt>
                      <c:pt idx="16">
                        <c:v>45200</c:v>
                      </c:pt>
                      <c:pt idx="17">
                        <c:v>45231</c:v>
                      </c:pt>
                      <c:pt idx="18">
                        <c:v>45261</c:v>
                      </c:pt>
                      <c:pt idx="19">
                        <c:v>45292</c:v>
                      </c:pt>
                      <c:pt idx="20">
                        <c:v>45323</c:v>
                      </c:pt>
                      <c:pt idx="21">
                        <c:v>45352</c:v>
                      </c:pt>
                      <c:pt idx="22">
                        <c:v>45383</c:v>
                      </c:pt>
                      <c:pt idx="23">
                        <c:v>45413</c:v>
                      </c:pt>
                      <c:pt idx="24">
                        <c:v>45444</c:v>
                      </c:pt>
                      <c:pt idx="25">
                        <c:v>45474</c:v>
                      </c:pt>
                      <c:pt idx="26">
                        <c:v>45505</c:v>
                      </c:pt>
                      <c:pt idx="27">
                        <c:v>45536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'RSC 2019_2024'!$D$15:$D$71</c15:sqref>
                        </c15:formulaRef>
                      </c:ext>
                    </c:extLst>
                    <c:numCache>
                      <c:formatCode>_-* #,##0.00\ _€_-;\-* #,##0.00\ _€_-;_-* "-"??\ _€_-;_-@_-</c:formatCode>
                      <c:ptCount val="57"/>
                      <c:pt idx="0">
                        <c:v>-1.6413566400000121</c:v>
                      </c:pt>
                      <c:pt idx="1">
                        <c:v>-21.14993422000002</c:v>
                      </c:pt>
                      <c:pt idx="2">
                        <c:v>5.949758077274538</c:v>
                      </c:pt>
                      <c:pt idx="3">
                        <c:v>-12.95583148291729</c:v>
                      </c:pt>
                      <c:pt idx="4">
                        <c:v>-17.344195567570068</c:v>
                      </c:pt>
                      <c:pt idx="5">
                        <c:v>-61.479467975438112</c:v>
                      </c:pt>
                      <c:pt idx="6">
                        <c:v>-71.034812438513057</c:v>
                      </c:pt>
                      <c:pt idx="7">
                        <c:v>-63.689194658359582</c:v>
                      </c:pt>
                      <c:pt idx="8">
                        <c:v>-56.679046558575905</c:v>
                      </c:pt>
                      <c:pt idx="9">
                        <c:v>-68.311267692128268</c:v>
                      </c:pt>
                      <c:pt idx="10">
                        <c:v>-51.190901515225761</c:v>
                      </c:pt>
                      <c:pt idx="11">
                        <c:v>-25.688071724226546</c:v>
                      </c:pt>
                      <c:pt idx="12">
                        <c:v>-7.7488472826476595</c:v>
                      </c:pt>
                      <c:pt idx="13">
                        <c:v>73.686743329375361</c:v>
                      </c:pt>
                      <c:pt idx="14">
                        <c:v>-52.176184559598127</c:v>
                      </c:pt>
                      <c:pt idx="15">
                        <c:v>-44.344203608908686</c:v>
                      </c:pt>
                      <c:pt idx="16">
                        <c:v>-43.622875461144332</c:v>
                      </c:pt>
                      <c:pt idx="17">
                        <c:v>-38.607140312111056</c:v>
                      </c:pt>
                      <c:pt idx="18">
                        <c:v>-57.284996080082436</c:v>
                      </c:pt>
                      <c:pt idx="19">
                        <c:v>-14.718696829981624</c:v>
                      </c:pt>
                      <c:pt idx="20">
                        <c:v>9.891253828374289</c:v>
                      </c:pt>
                      <c:pt idx="21">
                        <c:v>29.777520294879338</c:v>
                      </c:pt>
                      <c:pt idx="22">
                        <c:v>51.549536671714122</c:v>
                      </c:pt>
                      <c:pt idx="23">
                        <c:v>150.94677516152126</c:v>
                      </c:pt>
                      <c:pt idx="24">
                        <c:v>190.58811323959887</c:v>
                      </c:pt>
                      <c:pt idx="25">
                        <c:v>212.81056305099654</c:v>
                      </c:pt>
                      <c:pt idx="26">
                        <c:v>175.44245212540355</c:v>
                      </c:pt>
                      <c:pt idx="27">
                        <c:v>146.4274355634065</c:v>
                      </c:pt>
                      <c:pt idx="28">
                        <c:v>259.11279594618316</c:v>
                      </c:pt>
                      <c:pt idx="29">
                        <c:v>190.44224155679163</c:v>
                      </c:pt>
                      <c:pt idx="30">
                        <c:v>158.96363850380294</c:v>
                      </c:pt>
                      <c:pt idx="31">
                        <c:v>148.30857746740278</c:v>
                      </c:pt>
                      <c:pt idx="32">
                        <c:v>28.793989920810901</c:v>
                      </c:pt>
                      <c:pt idx="33">
                        <c:v>-52.790570747756149</c:v>
                      </c:pt>
                      <c:pt idx="34">
                        <c:v>-45.997222802739913</c:v>
                      </c:pt>
                      <c:pt idx="35">
                        <c:v>-43.014610060980232</c:v>
                      </c:pt>
                      <c:pt idx="36">
                        <c:v>-18.451973827878518</c:v>
                      </c:pt>
                      <c:pt idx="37">
                        <c:v>-38.699420252291304</c:v>
                      </c:pt>
                      <c:pt idx="38">
                        <c:v>-21.081403736276812</c:v>
                      </c:pt>
                      <c:pt idx="39">
                        <c:v>-23.451568922665913</c:v>
                      </c:pt>
                      <c:pt idx="40">
                        <c:v>-31.003722654702329</c:v>
                      </c:pt>
                      <c:pt idx="41">
                        <c:v>-40.758983612973367</c:v>
                      </c:pt>
                      <c:pt idx="42">
                        <c:v>-35.298435258240133</c:v>
                      </c:pt>
                      <c:pt idx="43">
                        <c:v>-50.752688397419519</c:v>
                      </c:pt>
                      <c:pt idx="44">
                        <c:v>-39.752756719529316</c:v>
                      </c:pt>
                      <c:pt idx="45">
                        <c:v>-53.333966710515142</c:v>
                      </c:pt>
                      <c:pt idx="46">
                        <c:v>-37.192874372846859</c:v>
                      </c:pt>
                      <c:pt idx="47">
                        <c:v>-30.373481854270224</c:v>
                      </c:pt>
                      <c:pt idx="48">
                        <c:v>-23.413210358487049</c:v>
                      </c:pt>
                      <c:pt idx="49">
                        <c:v>-26.832099289947593</c:v>
                      </c:pt>
                      <c:pt idx="50">
                        <c:v>11.474593158793539</c:v>
                      </c:pt>
                      <c:pt idx="51">
                        <c:v>-13.001165635500769</c:v>
                      </c:pt>
                      <c:pt idx="52">
                        <c:v>-35.31481022259895</c:v>
                      </c:pt>
                      <c:pt idx="53">
                        <c:v>-59.927363787673414</c:v>
                      </c:pt>
                      <c:pt idx="54">
                        <c:v>-30.764883583293795</c:v>
                      </c:pt>
                      <c:pt idx="55">
                        <c:v>-28.738858133747243</c:v>
                      </c:pt>
                      <c:pt idx="56">
                        <c:v>29.471545080748939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7269-4A07-926E-6E3CDE157E1E}"/>
                  </c:ext>
                </c:extLst>
              </c15:ser>
            </c15:filteredAreaSeries>
            <c15:filteredAreaSeries>
              <c15:ser>
                <c:idx val="1"/>
                <c:order val="6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'RSC 2019_2024'!$A$46:$A$73</c15:sqref>
                        </c15:formulaRef>
                      </c:ext>
                    </c:extLst>
                    <c:numCache>
                      <c:formatCode>mmm\-yy</c:formatCode>
                      <c:ptCount val="28"/>
                      <c:pt idx="0">
                        <c:v>44713</c:v>
                      </c:pt>
                      <c:pt idx="1">
                        <c:v>44743</c:v>
                      </c:pt>
                      <c:pt idx="2">
                        <c:v>44774</c:v>
                      </c:pt>
                      <c:pt idx="3">
                        <c:v>44805</c:v>
                      </c:pt>
                      <c:pt idx="4">
                        <c:v>44835</c:v>
                      </c:pt>
                      <c:pt idx="5">
                        <c:v>44866</c:v>
                      </c:pt>
                      <c:pt idx="6">
                        <c:v>44896</c:v>
                      </c:pt>
                      <c:pt idx="7">
                        <c:v>44927</c:v>
                      </c:pt>
                      <c:pt idx="8">
                        <c:v>44958</c:v>
                      </c:pt>
                      <c:pt idx="9">
                        <c:v>44986</c:v>
                      </c:pt>
                      <c:pt idx="10">
                        <c:v>45017</c:v>
                      </c:pt>
                      <c:pt idx="11">
                        <c:v>45047</c:v>
                      </c:pt>
                      <c:pt idx="12">
                        <c:v>45078</c:v>
                      </c:pt>
                      <c:pt idx="13">
                        <c:v>45108</c:v>
                      </c:pt>
                      <c:pt idx="14">
                        <c:v>45139</c:v>
                      </c:pt>
                      <c:pt idx="15">
                        <c:v>45170</c:v>
                      </c:pt>
                      <c:pt idx="16">
                        <c:v>45200</c:v>
                      </c:pt>
                      <c:pt idx="17">
                        <c:v>45231</c:v>
                      </c:pt>
                      <c:pt idx="18">
                        <c:v>45261</c:v>
                      </c:pt>
                      <c:pt idx="19">
                        <c:v>45292</c:v>
                      </c:pt>
                      <c:pt idx="20">
                        <c:v>45323</c:v>
                      </c:pt>
                      <c:pt idx="21">
                        <c:v>45352</c:v>
                      </c:pt>
                      <c:pt idx="22">
                        <c:v>45383</c:v>
                      </c:pt>
                      <c:pt idx="23">
                        <c:v>45413</c:v>
                      </c:pt>
                      <c:pt idx="24">
                        <c:v>45444</c:v>
                      </c:pt>
                      <c:pt idx="25">
                        <c:v>45474</c:v>
                      </c:pt>
                      <c:pt idx="26">
                        <c:v>45505</c:v>
                      </c:pt>
                      <c:pt idx="27">
                        <c:v>45536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'RSC 2019_2024'!$D$15:$D$71</c15:sqref>
                        </c15:formulaRef>
                      </c:ext>
                    </c:extLst>
                    <c:numCache>
                      <c:formatCode>_-* #,##0.00\ _€_-;\-* #,##0.00\ _€_-;_-* "-"??\ _€_-;_-@_-</c:formatCode>
                      <c:ptCount val="57"/>
                      <c:pt idx="0">
                        <c:v>-1.6413566400000121</c:v>
                      </c:pt>
                      <c:pt idx="1">
                        <c:v>-21.14993422000002</c:v>
                      </c:pt>
                      <c:pt idx="2">
                        <c:v>5.949758077274538</c:v>
                      </c:pt>
                      <c:pt idx="3">
                        <c:v>-12.95583148291729</c:v>
                      </c:pt>
                      <c:pt idx="4">
                        <c:v>-17.344195567570068</c:v>
                      </c:pt>
                      <c:pt idx="5">
                        <c:v>-61.479467975438112</c:v>
                      </c:pt>
                      <c:pt idx="6">
                        <c:v>-71.034812438513057</c:v>
                      </c:pt>
                      <c:pt idx="7">
                        <c:v>-63.689194658359582</c:v>
                      </c:pt>
                      <c:pt idx="8">
                        <c:v>-56.679046558575905</c:v>
                      </c:pt>
                      <c:pt idx="9">
                        <c:v>-68.311267692128268</c:v>
                      </c:pt>
                      <c:pt idx="10">
                        <c:v>-51.190901515225761</c:v>
                      </c:pt>
                      <c:pt idx="11">
                        <c:v>-25.688071724226546</c:v>
                      </c:pt>
                      <c:pt idx="12">
                        <c:v>-7.7488472826476595</c:v>
                      </c:pt>
                      <c:pt idx="13">
                        <c:v>73.686743329375361</c:v>
                      </c:pt>
                      <c:pt idx="14">
                        <c:v>-52.176184559598127</c:v>
                      </c:pt>
                      <c:pt idx="15">
                        <c:v>-44.344203608908686</c:v>
                      </c:pt>
                      <c:pt idx="16">
                        <c:v>-43.622875461144332</c:v>
                      </c:pt>
                      <c:pt idx="17">
                        <c:v>-38.607140312111056</c:v>
                      </c:pt>
                      <c:pt idx="18">
                        <c:v>-57.284996080082436</c:v>
                      </c:pt>
                      <c:pt idx="19">
                        <c:v>-14.718696829981624</c:v>
                      </c:pt>
                      <c:pt idx="20">
                        <c:v>9.891253828374289</c:v>
                      </c:pt>
                      <c:pt idx="21">
                        <c:v>29.777520294879338</c:v>
                      </c:pt>
                      <c:pt idx="22">
                        <c:v>51.549536671714122</c:v>
                      </c:pt>
                      <c:pt idx="23">
                        <c:v>150.94677516152126</c:v>
                      </c:pt>
                      <c:pt idx="24">
                        <c:v>190.58811323959887</c:v>
                      </c:pt>
                      <c:pt idx="25">
                        <c:v>212.81056305099654</c:v>
                      </c:pt>
                      <c:pt idx="26">
                        <c:v>175.44245212540355</c:v>
                      </c:pt>
                      <c:pt idx="27">
                        <c:v>146.4274355634065</c:v>
                      </c:pt>
                      <c:pt idx="28">
                        <c:v>259.11279594618316</c:v>
                      </c:pt>
                      <c:pt idx="29">
                        <c:v>190.44224155679163</c:v>
                      </c:pt>
                      <c:pt idx="30">
                        <c:v>158.96363850380294</c:v>
                      </c:pt>
                      <c:pt idx="31">
                        <c:v>148.30857746740278</c:v>
                      </c:pt>
                      <c:pt idx="32">
                        <c:v>28.793989920810901</c:v>
                      </c:pt>
                      <c:pt idx="33">
                        <c:v>-52.790570747756149</c:v>
                      </c:pt>
                      <c:pt idx="34">
                        <c:v>-45.997222802739913</c:v>
                      </c:pt>
                      <c:pt idx="35">
                        <c:v>-43.014610060980232</c:v>
                      </c:pt>
                      <c:pt idx="36">
                        <c:v>-18.451973827878518</c:v>
                      </c:pt>
                      <c:pt idx="37">
                        <c:v>-38.699420252291304</c:v>
                      </c:pt>
                      <c:pt idx="38">
                        <c:v>-21.081403736276812</c:v>
                      </c:pt>
                      <c:pt idx="39">
                        <c:v>-23.451568922665913</c:v>
                      </c:pt>
                      <c:pt idx="40">
                        <c:v>-31.003722654702329</c:v>
                      </c:pt>
                      <c:pt idx="41">
                        <c:v>-40.758983612973367</c:v>
                      </c:pt>
                      <c:pt idx="42">
                        <c:v>-35.298435258240133</c:v>
                      </c:pt>
                      <c:pt idx="43">
                        <c:v>-50.752688397419519</c:v>
                      </c:pt>
                      <c:pt idx="44">
                        <c:v>-39.752756719529316</c:v>
                      </c:pt>
                      <c:pt idx="45">
                        <c:v>-53.333966710515142</c:v>
                      </c:pt>
                      <c:pt idx="46">
                        <c:v>-37.192874372846859</c:v>
                      </c:pt>
                      <c:pt idx="47">
                        <c:v>-30.373481854270224</c:v>
                      </c:pt>
                      <c:pt idx="48">
                        <c:v>-23.413210358487049</c:v>
                      </c:pt>
                      <c:pt idx="49">
                        <c:v>-26.832099289947593</c:v>
                      </c:pt>
                      <c:pt idx="50">
                        <c:v>11.474593158793539</c:v>
                      </c:pt>
                      <c:pt idx="51">
                        <c:v>-13.001165635500769</c:v>
                      </c:pt>
                      <c:pt idx="52">
                        <c:v>-35.31481022259895</c:v>
                      </c:pt>
                      <c:pt idx="53">
                        <c:v>-59.927363787673414</c:v>
                      </c:pt>
                      <c:pt idx="54">
                        <c:v>-30.764883583293795</c:v>
                      </c:pt>
                      <c:pt idx="55">
                        <c:v>-28.738858133747243</c:v>
                      </c:pt>
                      <c:pt idx="56">
                        <c:v>29.471545080748939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7269-4A07-926E-6E3CDE157E1E}"/>
                  </c:ext>
                </c:extLst>
              </c15:ser>
            </c15:filteredAreaSeries>
            <c15:filteredAreaSeries>
              <c15:ser>
                <c:idx val="0"/>
                <c:order val="7"/>
                <c:spPr>
                  <a:gradFill rotWithShape="1">
                    <a:gsLst>
                      <a:gs pos="0">
                        <a:schemeClr val="accent1">
                          <a:tint val="50000"/>
                          <a:satMod val="300000"/>
                        </a:schemeClr>
                      </a:gs>
                      <a:gs pos="35000">
                        <a:schemeClr val="accent1">
                          <a:tint val="37000"/>
                          <a:satMod val="300000"/>
                        </a:schemeClr>
                      </a:gs>
                      <a:gs pos="100000">
                        <a:schemeClr val="accent1">
                          <a:tint val="15000"/>
                          <a:satMod val="350000"/>
                        </a:scheme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chemeClr val="accent1">
                        <a:shade val="95000"/>
                      </a:schemeClr>
                    </a:solidFill>
                    <a:round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c:spP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'RSC 2019_2024'!$A$46:$A$73</c15:sqref>
                        </c15:formulaRef>
                      </c:ext>
                    </c:extLst>
                    <c:numCache>
                      <c:formatCode>mmm\-yy</c:formatCode>
                      <c:ptCount val="28"/>
                      <c:pt idx="0">
                        <c:v>44713</c:v>
                      </c:pt>
                      <c:pt idx="1">
                        <c:v>44743</c:v>
                      </c:pt>
                      <c:pt idx="2">
                        <c:v>44774</c:v>
                      </c:pt>
                      <c:pt idx="3">
                        <c:v>44805</c:v>
                      </c:pt>
                      <c:pt idx="4">
                        <c:v>44835</c:v>
                      </c:pt>
                      <c:pt idx="5">
                        <c:v>44866</c:v>
                      </c:pt>
                      <c:pt idx="6">
                        <c:v>44896</c:v>
                      </c:pt>
                      <c:pt idx="7">
                        <c:v>44927</c:v>
                      </c:pt>
                      <c:pt idx="8">
                        <c:v>44958</c:v>
                      </c:pt>
                      <c:pt idx="9">
                        <c:v>44986</c:v>
                      </c:pt>
                      <c:pt idx="10">
                        <c:v>45017</c:v>
                      </c:pt>
                      <c:pt idx="11">
                        <c:v>45047</c:v>
                      </c:pt>
                      <c:pt idx="12">
                        <c:v>45078</c:v>
                      </c:pt>
                      <c:pt idx="13">
                        <c:v>45108</c:v>
                      </c:pt>
                      <c:pt idx="14">
                        <c:v>45139</c:v>
                      </c:pt>
                      <c:pt idx="15">
                        <c:v>45170</c:v>
                      </c:pt>
                      <c:pt idx="16">
                        <c:v>45200</c:v>
                      </c:pt>
                      <c:pt idx="17">
                        <c:v>45231</c:v>
                      </c:pt>
                      <c:pt idx="18">
                        <c:v>45261</c:v>
                      </c:pt>
                      <c:pt idx="19">
                        <c:v>45292</c:v>
                      </c:pt>
                      <c:pt idx="20">
                        <c:v>45323</c:v>
                      </c:pt>
                      <c:pt idx="21">
                        <c:v>45352</c:v>
                      </c:pt>
                      <c:pt idx="22">
                        <c:v>45383</c:v>
                      </c:pt>
                      <c:pt idx="23">
                        <c:v>45413</c:v>
                      </c:pt>
                      <c:pt idx="24">
                        <c:v>45444</c:v>
                      </c:pt>
                      <c:pt idx="25">
                        <c:v>45474</c:v>
                      </c:pt>
                      <c:pt idx="26">
                        <c:v>45505</c:v>
                      </c:pt>
                      <c:pt idx="27">
                        <c:v>45536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'RSC 2019_2024'!$D$15:$D$71</c15:sqref>
                        </c15:formulaRef>
                      </c:ext>
                    </c:extLst>
                    <c:numCache>
                      <c:formatCode>_-* #,##0.00\ _€_-;\-* #,##0.00\ _€_-;_-* "-"??\ _€_-;_-@_-</c:formatCode>
                      <c:ptCount val="57"/>
                      <c:pt idx="0">
                        <c:v>-1.6413566400000121</c:v>
                      </c:pt>
                      <c:pt idx="1">
                        <c:v>-21.14993422000002</c:v>
                      </c:pt>
                      <c:pt idx="2">
                        <c:v>5.949758077274538</c:v>
                      </c:pt>
                      <c:pt idx="3">
                        <c:v>-12.95583148291729</c:v>
                      </c:pt>
                      <c:pt idx="4">
                        <c:v>-17.344195567570068</c:v>
                      </c:pt>
                      <c:pt idx="5">
                        <c:v>-61.479467975438112</c:v>
                      </c:pt>
                      <c:pt idx="6">
                        <c:v>-71.034812438513057</c:v>
                      </c:pt>
                      <c:pt idx="7">
                        <c:v>-63.689194658359582</c:v>
                      </c:pt>
                      <c:pt idx="8">
                        <c:v>-56.679046558575905</c:v>
                      </c:pt>
                      <c:pt idx="9">
                        <c:v>-68.311267692128268</c:v>
                      </c:pt>
                      <c:pt idx="10">
                        <c:v>-51.190901515225761</c:v>
                      </c:pt>
                      <c:pt idx="11">
                        <c:v>-25.688071724226546</c:v>
                      </c:pt>
                      <c:pt idx="12">
                        <c:v>-7.7488472826476595</c:v>
                      </c:pt>
                      <c:pt idx="13">
                        <c:v>73.686743329375361</c:v>
                      </c:pt>
                      <c:pt idx="14">
                        <c:v>-52.176184559598127</c:v>
                      </c:pt>
                      <c:pt idx="15">
                        <c:v>-44.344203608908686</c:v>
                      </c:pt>
                      <c:pt idx="16">
                        <c:v>-43.622875461144332</c:v>
                      </c:pt>
                      <c:pt idx="17">
                        <c:v>-38.607140312111056</c:v>
                      </c:pt>
                      <c:pt idx="18">
                        <c:v>-57.284996080082436</c:v>
                      </c:pt>
                      <c:pt idx="19">
                        <c:v>-14.718696829981624</c:v>
                      </c:pt>
                      <c:pt idx="20">
                        <c:v>9.891253828374289</c:v>
                      </c:pt>
                      <c:pt idx="21">
                        <c:v>29.777520294879338</c:v>
                      </c:pt>
                      <c:pt idx="22">
                        <c:v>51.549536671714122</c:v>
                      </c:pt>
                      <c:pt idx="23">
                        <c:v>150.94677516152126</c:v>
                      </c:pt>
                      <c:pt idx="24">
                        <c:v>190.58811323959887</c:v>
                      </c:pt>
                      <c:pt idx="25">
                        <c:v>212.81056305099654</c:v>
                      </c:pt>
                      <c:pt idx="26">
                        <c:v>175.44245212540355</c:v>
                      </c:pt>
                      <c:pt idx="27">
                        <c:v>146.4274355634065</c:v>
                      </c:pt>
                      <c:pt idx="28">
                        <c:v>259.11279594618316</c:v>
                      </c:pt>
                      <c:pt idx="29">
                        <c:v>190.44224155679163</c:v>
                      </c:pt>
                      <c:pt idx="30">
                        <c:v>158.96363850380294</c:v>
                      </c:pt>
                      <c:pt idx="31">
                        <c:v>148.30857746740278</c:v>
                      </c:pt>
                      <c:pt idx="32">
                        <c:v>28.793989920810901</c:v>
                      </c:pt>
                      <c:pt idx="33">
                        <c:v>-52.790570747756149</c:v>
                      </c:pt>
                      <c:pt idx="34">
                        <c:v>-45.997222802739913</c:v>
                      </c:pt>
                      <c:pt idx="35">
                        <c:v>-43.014610060980232</c:v>
                      </c:pt>
                      <c:pt idx="36">
                        <c:v>-18.451973827878518</c:v>
                      </c:pt>
                      <c:pt idx="37">
                        <c:v>-38.699420252291304</c:v>
                      </c:pt>
                      <c:pt idx="38">
                        <c:v>-21.081403736276812</c:v>
                      </c:pt>
                      <c:pt idx="39">
                        <c:v>-23.451568922665913</c:v>
                      </c:pt>
                      <c:pt idx="40">
                        <c:v>-31.003722654702329</c:v>
                      </c:pt>
                      <c:pt idx="41">
                        <c:v>-40.758983612973367</c:v>
                      </c:pt>
                      <c:pt idx="42">
                        <c:v>-35.298435258240133</c:v>
                      </c:pt>
                      <c:pt idx="43">
                        <c:v>-50.752688397419519</c:v>
                      </c:pt>
                      <c:pt idx="44">
                        <c:v>-39.752756719529316</c:v>
                      </c:pt>
                      <c:pt idx="45">
                        <c:v>-53.333966710515142</c:v>
                      </c:pt>
                      <c:pt idx="46">
                        <c:v>-37.192874372846859</c:v>
                      </c:pt>
                      <c:pt idx="47">
                        <c:v>-30.373481854270224</c:v>
                      </c:pt>
                      <c:pt idx="48">
                        <c:v>-23.413210358487049</c:v>
                      </c:pt>
                      <c:pt idx="49">
                        <c:v>-26.832099289947593</c:v>
                      </c:pt>
                      <c:pt idx="50">
                        <c:v>11.474593158793539</c:v>
                      </c:pt>
                      <c:pt idx="51">
                        <c:v>-13.001165635500769</c:v>
                      </c:pt>
                      <c:pt idx="52">
                        <c:v>-35.31481022259895</c:v>
                      </c:pt>
                      <c:pt idx="53">
                        <c:v>-59.927363787673414</c:v>
                      </c:pt>
                      <c:pt idx="54">
                        <c:v>-30.764883583293795</c:v>
                      </c:pt>
                      <c:pt idx="55">
                        <c:v>-28.738858133747243</c:v>
                      </c:pt>
                      <c:pt idx="56">
                        <c:v>29.471545080748939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7269-4A07-926E-6E3CDE157E1E}"/>
                  </c:ext>
                </c:extLst>
              </c15:ser>
            </c15:filteredAreaSeries>
          </c:ext>
        </c:extLst>
      </c:areaChart>
      <c:dateAx>
        <c:axId val="122866092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100" b="1">
                    <a:solidFill>
                      <a:schemeClr val="tx1"/>
                    </a:solidFill>
                  </a:rPr>
                  <a:t>Μήνας</a:t>
                </a:r>
                <a:endParaRPr lang="en-US" sz="1100" b="1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228673887"/>
        <c:crosses val="autoZero"/>
        <c:auto val="1"/>
        <c:lblOffset val="100"/>
        <c:baseTimeUnit val="months"/>
      </c:dateAx>
      <c:valAx>
        <c:axId val="122867388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100" b="1">
                    <a:solidFill>
                      <a:schemeClr val="tx1"/>
                    </a:solidFill>
                  </a:rPr>
                  <a:t>Τρέχον Υπόλοιπο (εκάτ. €)</a:t>
                </a:r>
                <a:endParaRPr lang="en-US" sz="1100" b="1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_-* #,##0.00\ _€_-;\-* #,##0.00\ _€_-;_-* &quot;-&quot;??\ _€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228660927"/>
        <c:crosses val="autoZero"/>
        <c:crossBetween val="midCat"/>
      </c:valAx>
    </c:plotArea>
    <c:plotVisOnly val="1"/>
    <c:dispBlanksAs val="zero"/>
    <c:showDLblsOverMax val="0"/>
    <c:extLst/>
  </c:chart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l-GR" b="1">
                <a:solidFill>
                  <a:schemeClr val="tx1"/>
                </a:solidFill>
              </a:rPr>
              <a:t>Σωρευτικό Υπόλοιπο Υπολογαριασμού</a:t>
            </a:r>
            <a:r>
              <a:rPr lang="el-GR" b="1" baseline="0">
                <a:solidFill>
                  <a:schemeClr val="tx1"/>
                </a:solidFill>
              </a:rPr>
              <a:t> Νέων Έργων</a:t>
            </a:r>
            <a:r>
              <a:rPr lang="el-GR" b="1">
                <a:solidFill>
                  <a:schemeClr val="tx1"/>
                </a:solidFill>
              </a:rPr>
              <a:t> (Ιούνιος 2022 - Σεπτέμβριος 2024)</a:t>
            </a:r>
            <a:endParaRPr lang="en-US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areaChart>
        <c:grouping val="standard"/>
        <c:varyColors val="0"/>
        <c:ser>
          <c:idx val="4"/>
          <c:order val="0"/>
          <c:spPr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cat>
            <c:numRef>
              <c:f>'RSC 2019_2024'!$A$46:$A$73</c:f>
              <c:numCache>
                <c:formatCode>mmm\-yy</c:formatCode>
                <c:ptCount val="28"/>
                <c:pt idx="0">
                  <c:v>44713</c:v>
                </c:pt>
                <c:pt idx="1">
                  <c:v>44743</c:v>
                </c:pt>
                <c:pt idx="2">
                  <c:v>44774</c:v>
                </c:pt>
                <c:pt idx="3">
                  <c:v>44805</c:v>
                </c:pt>
                <c:pt idx="4">
                  <c:v>44835</c:v>
                </c:pt>
                <c:pt idx="5">
                  <c:v>44866</c:v>
                </c:pt>
                <c:pt idx="6">
                  <c:v>44896</c:v>
                </c:pt>
                <c:pt idx="7">
                  <c:v>44927</c:v>
                </c:pt>
                <c:pt idx="8">
                  <c:v>44958</c:v>
                </c:pt>
                <c:pt idx="9">
                  <c:v>44986</c:v>
                </c:pt>
                <c:pt idx="10">
                  <c:v>45017</c:v>
                </c:pt>
                <c:pt idx="11">
                  <c:v>45047</c:v>
                </c:pt>
                <c:pt idx="12">
                  <c:v>45078</c:v>
                </c:pt>
                <c:pt idx="13">
                  <c:v>45108</c:v>
                </c:pt>
                <c:pt idx="14">
                  <c:v>45139</c:v>
                </c:pt>
                <c:pt idx="15">
                  <c:v>45170</c:v>
                </c:pt>
                <c:pt idx="16">
                  <c:v>45200</c:v>
                </c:pt>
                <c:pt idx="17">
                  <c:v>45231</c:v>
                </c:pt>
                <c:pt idx="18">
                  <c:v>45261</c:v>
                </c:pt>
                <c:pt idx="19">
                  <c:v>45292</c:v>
                </c:pt>
                <c:pt idx="20">
                  <c:v>45323</c:v>
                </c:pt>
                <c:pt idx="21">
                  <c:v>45352</c:v>
                </c:pt>
                <c:pt idx="22">
                  <c:v>45383</c:v>
                </c:pt>
                <c:pt idx="23">
                  <c:v>45413</c:v>
                </c:pt>
                <c:pt idx="24">
                  <c:v>45444</c:v>
                </c:pt>
                <c:pt idx="25">
                  <c:v>45474</c:v>
                </c:pt>
                <c:pt idx="26">
                  <c:v>45505</c:v>
                </c:pt>
                <c:pt idx="27">
                  <c:v>45536</c:v>
                </c:pt>
              </c:numCache>
            </c:numRef>
          </c:cat>
          <c:val>
            <c:numRef>
              <c:f>'RSC 2019_2024'!$J$46:$J$73</c:f>
              <c:numCache>
                <c:formatCode>_-* #,##0.00\ _€_-;\-* #,##0.00\ _€_-;_-* "-"??\ _€_-;_-@_-</c:formatCode>
                <c:ptCount val="28"/>
                <c:pt idx="0">
                  <c:v>50.081836542941247</c:v>
                </c:pt>
                <c:pt idx="1">
                  <c:v>75.589167104590672</c:v>
                </c:pt>
                <c:pt idx="2">
                  <c:v>81.85258357796171</c:v>
                </c:pt>
                <c:pt idx="3">
                  <c:v>87.788382594369551</c:v>
                </c:pt>
                <c:pt idx="4">
                  <c:v>90.696621917413211</c:v>
                </c:pt>
                <c:pt idx="5">
                  <c:v>90.748386439707204</c:v>
                </c:pt>
                <c:pt idx="6">
                  <c:v>88.31289531058782</c:v>
                </c:pt>
                <c:pt idx="7">
                  <c:v>85.852483603446188</c:v>
                </c:pt>
                <c:pt idx="8">
                  <c:v>87.130530073812324</c:v>
                </c:pt>
                <c:pt idx="9">
                  <c:v>85.61689337595881</c:v>
                </c:pt>
                <c:pt idx="10">
                  <c:v>84.856463955891726</c:v>
                </c:pt>
                <c:pt idx="11">
                  <c:v>81.176912006449385</c:v>
                </c:pt>
                <c:pt idx="12">
                  <c:v>77.364659344616669</c:v>
                </c:pt>
                <c:pt idx="13">
                  <c:v>80.815108472172128</c:v>
                </c:pt>
                <c:pt idx="14">
                  <c:v>77.31088326593904</c:v>
                </c:pt>
                <c:pt idx="15">
                  <c:v>72.586291302918909</c:v>
                </c:pt>
                <c:pt idx="16">
                  <c:v>68.223266861987497</c:v>
                </c:pt>
                <c:pt idx="17">
                  <c:v>62.05174581263767</c:v>
                </c:pt>
                <c:pt idx="18">
                  <c:v>56.493120255910497</c:v>
                </c:pt>
                <c:pt idx="19">
                  <c:v>60.081100188318302</c:v>
                </c:pt>
                <c:pt idx="20">
                  <c:v>51.293166787894229</c:v>
                </c:pt>
                <c:pt idx="21">
                  <c:v>35.452255403701798</c:v>
                </c:pt>
                <c:pt idx="22">
                  <c:v>10.295626372463822</c:v>
                </c:pt>
                <c:pt idx="23">
                  <c:v>1.6061494630977649</c:v>
                </c:pt>
                <c:pt idx="24">
                  <c:v>2.1436775550517906</c:v>
                </c:pt>
                <c:pt idx="25">
                  <c:v>20.2329198383669</c:v>
                </c:pt>
                <c:pt idx="26">
                  <c:v>35.742117136668696</c:v>
                </c:pt>
                <c:pt idx="27">
                  <c:v>36.410260478932592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FA-4B12-A3FF-CC7C7A9F3D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28660927"/>
        <c:axId val="1228673887"/>
        <c:extLst>
          <c:ext xmlns:c15="http://schemas.microsoft.com/office/drawing/2012/chart" uri="{02D57815-91ED-43cb-92C2-25804820EDAC}">
            <c15:filteredAreaSeries>
              <c15:ser>
                <c:idx val="5"/>
                <c:order val="1"/>
                <c:spPr>
                  <a:gradFill rotWithShape="1">
                    <a:gsLst>
                      <a:gs pos="0">
                        <a:schemeClr val="accent6">
                          <a:tint val="50000"/>
                          <a:satMod val="300000"/>
                        </a:schemeClr>
                      </a:gs>
                      <a:gs pos="35000">
                        <a:schemeClr val="accent6">
                          <a:tint val="37000"/>
                          <a:satMod val="300000"/>
                        </a:schemeClr>
                      </a:gs>
                      <a:gs pos="100000">
                        <a:schemeClr val="accent6">
                          <a:tint val="15000"/>
                          <a:satMod val="350000"/>
                        </a:scheme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chemeClr val="accent6">
                        <a:shade val="95000"/>
                      </a:schemeClr>
                    </a:solidFill>
                    <a:round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c:spPr>
                <c:cat>
                  <c:numRef>
                    <c:extLst>
                      <c:ext uri="{02D57815-91ED-43cb-92C2-25804820EDAC}">
                        <c15:formulaRef>
                          <c15:sqref>'RSC 2019_2024'!$A$46:$A$73</c15:sqref>
                        </c15:formulaRef>
                      </c:ext>
                    </c:extLst>
                    <c:numCache>
                      <c:formatCode>mmm\-yy</c:formatCode>
                      <c:ptCount val="28"/>
                      <c:pt idx="0">
                        <c:v>44713</c:v>
                      </c:pt>
                      <c:pt idx="1">
                        <c:v>44743</c:v>
                      </c:pt>
                      <c:pt idx="2">
                        <c:v>44774</c:v>
                      </c:pt>
                      <c:pt idx="3">
                        <c:v>44805</c:v>
                      </c:pt>
                      <c:pt idx="4">
                        <c:v>44835</c:v>
                      </c:pt>
                      <c:pt idx="5">
                        <c:v>44866</c:v>
                      </c:pt>
                      <c:pt idx="6">
                        <c:v>44896</c:v>
                      </c:pt>
                      <c:pt idx="7">
                        <c:v>44927</c:v>
                      </c:pt>
                      <c:pt idx="8">
                        <c:v>44958</c:v>
                      </c:pt>
                      <c:pt idx="9">
                        <c:v>44986</c:v>
                      </c:pt>
                      <c:pt idx="10">
                        <c:v>45017</c:v>
                      </c:pt>
                      <c:pt idx="11">
                        <c:v>45047</c:v>
                      </c:pt>
                      <c:pt idx="12">
                        <c:v>45078</c:v>
                      </c:pt>
                      <c:pt idx="13">
                        <c:v>45108</c:v>
                      </c:pt>
                      <c:pt idx="14">
                        <c:v>45139</c:v>
                      </c:pt>
                      <c:pt idx="15">
                        <c:v>45170</c:v>
                      </c:pt>
                      <c:pt idx="16">
                        <c:v>45200</c:v>
                      </c:pt>
                      <c:pt idx="17">
                        <c:v>45231</c:v>
                      </c:pt>
                      <c:pt idx="18">
                        <c:v>45261</c:v>
                      </c:pt>
                      <c:pt idx="19">
                        <c:v>45292</c:v>
                      </c:pt>
                      <c:pt idx="20">
                        <c:v>45323</c:v>
                      </c:pt>
                      <c:pt idx="21">
                        <c:v>45352</c:v>
                      </c:pt>
                      <c:pt idx="22">
                        <c:v>45383</c:v>
                      </c:pt>
                      <c:pt idx="23">
                        <c:v>45413</c:v>
                      </c:pt>
                      <c:pt idx="24">
                        <c:v>45444</c:v>
                      </c:pt>
                      <c:pt idx="25">
                        <c:v>45474</c:v>
                      </c:pt>
                      <c:pt idx="26">
                        <c:v>45505</c:v>
                      </c:pt>
                      <c:pt idx="27">
                        <c:v>45536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'RSC 2019_2024'!$D$15:$D$71</c15:sqref>
                        </c15:formulaRef>
                      </c:ext>
                    </c:extLst>
                    <c:numCache>
                      <c:formatCode>_-* #,##0.00\ _€_-;\-* #,##0.00\ _€_-;_-* "-"??\ _€_-;_-@_-</c:formatCode>
                      <c:ptCount val="57"/>
                      <c:pt idx="0">
                        <c:v>-1.6413566400000121</c:v>
                      </c:pt>
                      <c:pt idx="1">
                        <c:v>-21.14993422000002</c:v>
                      </c:pt>
                      <c:pt idx="2">
                        <c:v>5.949758077274538</c:v>
                      </c:pt>
                      <c:pt idx="3">
                        <c:v>-12.95583148291729</c:v>
                      </c:pt>
                      <c:pt idx="4">
                        <c:v>-17.344195567570068</c:v>
                      </c:pt>
                      <c:pt idx="5">
                        <c:v>-61.479467975438112</c:v>
                      </c:pt>
                      <c:pt idx="6">
                        <c:v>-71.034812438513057</c:v>
                      </c:pt>
                      <c:pt idx="7">
                        <c:v>-63.689194658359582</c:v>
                      </c:pt>
                      <c:pt idx="8">
                        <c:v>-56.679046558575905</c:v>
                      </c:pt>
                      <c:pt idx="9">
                        <c:v>-68.311267692128268</c:v>
                      </c:pt>
                      <c:pt idx="10">
                        <c:v>-51.190901515225761</c:v>
                      </c:pt>
                      <c:pt idx="11">
                        <c:v>-25.688071724226546</c:v>
                      </c:pt>
                      <c:pt idx="12">
                        <c:v>-7.7488472826476595</c:v>
                      </c:pt>
                      <c:pt idx="13">
                        <c:v>73.686743329375361</c:v>
                      </c:pt>
                      <c:pt idx="14">
                        <c:v>-52.176184559598127</c:v>
                      </c:pt>
                      <c:pt idx="15">
                        <c:v>-44.344203608908686</c:v>
                      </c:pt>
                      <c:pt idx="16">
                        <c:v>-43.622875461144332</c:v>
                      </c:pt>
                      <c:pt idx="17">
                        <c:v>-38.607140312111056</c:v>
                      </c:pt>
                      <c:pt idx="18">
                        <c:v>-57.284996080082436</c:v>
                      </c:pt>
                      <c:pt idx="19">
                        <c:v>-14.718696829981624</c:v>
                      </c:pt>
                      <c:pt idx="20">
                        <c:v>9.891253828374289</c:v>
                      </c:pt>
                      <c:pt idx="21">
                        <c:v>29.777520294879338</c:v>
                      </c:pt>
                      <c:pt idx="22">
                        <c:v>51.549536671714122</c:v>
                      </c:pt>
                      <c:pt idx="23">
                        <c:v>150.94677516152126</c:v>
                      </c:pt>
                      <c:pt idx="24">
                        <c:v>190.58811323959887</c:v>
                      </c:pt>
                      <c:pt idx="25">
                        <c:v>212.81056305099654</c:v>
                      </c:pt>
                      <c:pt idx="26">
                        <c:v>175.44245212540355</c:v>
                      </c:pt>
                      <c:pt idx="27">
                        <c:v>146.4274355634065</c:v>
                      </c:pt>
                      <c:pt idx="28">
                        <c:v>259.11279594618316</c:v>
                      </c:pt>
                      <c:pt idx="29">
                        <c:v>190.44224155679163</c:v>
                      </c:pt>
                      <c:pt idx="30">
                        <c:v>158.96363850380294</c:v>
                      </c:pt>
                      <c:pt idx="31">
                        <c:v>148.30857746740278</c:v>
                      </c:pt>
                      <c:pt idx="32">
                        <c:v>28.793989920810901</c:v>
                      </c:pt>
                      <c:pt idx="33">
                        <c:v>-52.790570747756149</c:v>
                      </c:pt>
                      <c:pt idx="34">
                        <c:v>-45.997222802739913</c:v>
                      </c:pt>
                      <c:pt idx="35">
                        <c:v>-43.014610060980232</c:v>
                      </c:pt>
                      <c:pt idx="36">
                        <c:v>-18.451973827878518</c:v>
                      </c:pt>
                      <c:pt idx="37">
                        <c:v>-38.699420252291304</c:v>
                      </c:pt>
                      <c:pt idx="38">
                        <c:v>-21.081403736276812</c:v>
                      </c:pt>
                      <c:pt idx="39">
                        <c:v>-23.451568922665913</c:v>
                      </c:pt>
                      <c:pt idx="40">
                        <c:v>-31.003722654702329</c:v>
                      </c:pt>
                      <c:pt idx="41">
                        <c:v>-40.758983612973367</c:v>
                      </c:pt>
                      <c:pt idx="42">
                        <c:v>-35.298435258240133</c:v>
                      </c:pt>
                      <c:pt idx="43">
                        <c:v>-50.752688397419519</c:v>
                      </c:pt>
                      <c:pt idx="44">
                        <c:v>-39.752756719529316</c:v>
                      </c:pt>
                      <c:pt idx="45">
                        <c:v>-53.333966710515142</c:v>
                      </c:pt>
                      <c:pt idx="46">
                        <c:v>-37.192874372846859</c:v>
                      </c:pt>
                      <c:pt idx="47">
                        <c:v>-30.373481854270224</c:v>
                      </c:pt>
                      <c:pt idx="48">
                        <c:v>-23.413210358487049</c:v>
                      </c:pt>
                      <c:pt idx="49">
                        <c:v>-26.832099289947593</c:v>
                      </c:pt>
                      <c:pt idx="50">
                        <c:v>11.474593158793539</c:v>
                      </c:pt>
                      <c:pt idx="51">
                        <c:v>-13.001165635500769</c:v>
                      </c:pt>
                      <c:pt idx="52">
                        <c:v>-35.31481022259895</c:v>
                      </c:pt>
                      <c:pt idx="53">
                        <c:v>-59.927363787673414</c:v>
                      </c:pt>
                      <c:pt idx="54">
                        <c:v>-30.764883583293795</c:v>
                      </c:pt>
                      <c:pt idx="55">
                        <c:v>-28.738858133747243</c:v>
                      </c:pt>
                      <c:pt idx="56">
                        <c:v>29.471545080748939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2DFA-4B12-A3FF-CC7C7A9F3D49}"/>
                  </c:ext>
                </c:extLst>
              </c15:ser>
            </c15:filteredAreaSeries>
            <c15:filteredAreaSeries>
              <c15:ser>
                <c:idx val="6"/>
                <c:order val="2"/>
                <c:spPr>
                  <a:gradFill rotWithShape="1">
                    <a:gsLst>
                      <a:gs pos="0">
                        <a:schemeClr val="accent1">
                          <a:lumMod val="60000"/>
                          <a:tint val="50000"/>
                          <a:satMod val="300000"/>
                        </a:schemeClr>
                      </a:gs>
                      <a:gs pos="35000">
                        <a:schemeClr val="accent1">
                          <a:lumMod val="60000"/>
                          <a:tint val="37000"/>
                          <a:satMod val="300000"/>
                        </a:schemeClr>
                      </a:gs>
                      <a:gs pos="100000">
                        <a:schemeClr val="accent1">
                          <a:lumMod val="60000"/>
                          <a:tint val="15000"/>
                          <a:satMod val="350000"/>
                        </a:scheme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chemeClr val="accent1">
                        <a:lumMod val="60000"/>
                        <a:shade val="95000"/>
                      </a:schemeClr>
                    </a:solidFill>
                    <a:round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c:spP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'RSC 2019_2024'!$A$46:$A$73</c15:sqref>
                        </c15:formulaRef>
                      </c:ext>
                    </c:extLst>
                    <c:numCache>
                      <c:formatCode>mmm\-yy</c:formatCode>
                      <c:ptCount val="28"/>
                      <c:pt idx="0">
                        <c:v>44713</c:v>
                      </c:pt>
                      <c:pt idx="1">
                        <c:v>44743</c:v>
                      </c:pt>
                      <c:pt idx="2">
                        <c:v>44774</c:v>
                      </c:pt>
                      <c:pt idx="3">
                        <c:v>44805</c:v>
                      </c:pt>
                      <c:pt idx="4">
                        <c:v>44835</c:v>
                      </c:pt>
                      <c:pt idx="5">
                        <c:v>44866</c:v>
                      </c:pt>
                      <c:pt idx="6">
                        <c:v>44896</c:v>
                      </c:pt>
                      <c:pt idx="7">
                        <c:v>44927</c:v>
                      </c:pt>
                      <c:pt idx="8">
                        <c:v>44958</c:v>
                      </c:pt>
                      <c:pt idx="9">
                        <c:v>44986</c:v>
                      </c:pt>
                      <c:pt idx="10">
                        <c:v>45017</c:v>
                      </c:pt>
                      <c:pt idx="11">
                        <c:v>45047</c:v>
                      </c:pt>
                      <c:pt idx="12">
                        <c:v>45078</c:v>
                      </c:pt>
                      <c:pt idx="13">
                        <c:v>45108</c:v>
                      </c:pt>
                      <c:pt idx="14">
                        <c:v>45139</c:v>
                      </c:pt>
                      <c:pt idx="15">
                        <c:v>45170</c:v>
                      </c:pt>
                      <c:pt idx="16">
                        <c:v>45200</c:v>
                      </c:pt>
                      <c:pt idx="17">
                        <c:v>45231</c:v>
                      </c:pt>
                      <c:pt idx="18">
                        <c:v>45261</c:v>
                      </c:pt>
                      <c:pt idx="19">
                        <c:v>45292</c:v>
                      </c:pt>
                      <c:pt idx="20">
                        <c:v>45323</c:v>
                      </c:pt>
                      <c:pt idx="21">
                        <c:v>45352</c:v>
                      </c:pt>
                      <c:pt idx="22">
                        <c:v>45383</c:v>
                      </c:pt>
                      <c:pt idx="23">
                        <c:v>45413</c:v>
                      </c:pt>
                      <c:pt idx="24">
                        <c:v>45444</c:v>
                      </c:pt>
                      <c:pt idx="25">
                        <c:v>45474</c:v>
                      </c:pt>
                      <c:pt idx="26">
                        <c:v>45505</c:v>
                      </c:pt>
                      <c:pt idx="27">
                        <c:v>45536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'RSC 2019_2024'!$D$15:$D$71</c15:sqref>
                        </c15:formulaRef>
                      </c:ext>
                    </c:extLst>
                    <c:numCache>
                      <c:formatCode>_-* #,##0.00\ _€_-;\-* #,##0.00\ _€_-;_-* "-"??\ _€_-;_-@_-</c:formatCode>
                      <c:ptCount val="57"/>
                      <c:pt idx="0">
                        <c:v>-1.6413566400000121</c:v>
                      </c:pt>
                      <c:pt idx="1">
                        <c:v>-21.14993422000002</c:v>
                      </c:pt>
                      <c:pt idx="2">
                        <c:v>5.949758077274538</c:v>
                      </c:pt>
                      <c:pt idx="3">
                        <c:v>-12.95583148291729</c:v>
                      </c:pt>
                      <c:pt idx="4">
                        <c:v>-17.344195567570068</c:v>
                      </c:pt>
                      <c:pt idx="5">
                        <c:v>-61.479467975438112</c:v>
                      </c:pt>
                      <c:pt idx="6">
                        <c:v>-71.034812438513057</c:v>
                      </c:pt>
                      <c:pt idx="7">
                        <c:v>-63.689194658359582</c:v>
                      </c:pt>
                      <c:pt idx="8">
                        <c:v>-56.679046558575905</c:v>
                      </c:pt>
                      <c:pt idx="9">
                        <c:v>-68.311267692128268</c:v>
                      </c:pt>
                      <c:pt idx="10">
                        <c:v>-51.190901515225761</c:v>
                      </c:pt>
                      <c:pt idx="11">
                        <c:v>-25.688071724226546</c:v>
                      </c:pt>
                      <c:pt idx="12">
                        <c:v>-7.7488472826476595</c:v>
                      </c:pt>
                      <c:pt idx="13">
                        <c:v>73.686743329375361</c:v>
                      </c:pt>
                      <c:pt idx="14">
                        <c:v>-52.176184559598127</c:v>
                      </c:pt>
                      <c:pt idx="15">
                        <c:v>-44.344203608908686</c:v>
                      </c:pt>
                      <c:pt idx="16">
                        <c:v>-43.622875461144332</c:v>
                      </c:pt>
                      <c:pt idx="17">
                        <c:v>-38.607140312111056</c:v>
                      </c:pt>
                      <c:pt idx="18">
                        <c:v>-57.284996080082436</c:v>
                      </c:pt>
                      <c:pt idx="19">
                        <c:v>-14.718696829981624</c:v>
                      </c:pt>
                      <c:pt idx="20">
                        <c:v>9.891253828374289</c:v>
                      </c:pt>
                      <c:pt idx="21">
                        <c:v>29.777520294879338</c:v>
                      </c:pt>
                      <c:pt idx="22">
                        <c:v>51.549536671714122</c:v>
                      </c:pt>
                      <c:pt idx="23">
                        <c:v>150.94677516152126</c:v>
                      </c:pt>
                      <c:pt idx="24">
                        <c:v>190.58811323959887</c:v>
                      </c:pt>
                      <c:pt idx="25">
                        <c:v>212.81056305099654</c:v>
                      </c:pt>
                      <c:pt idx="26">
                        <c:v>175.44245212540355</c:v>
                      </c:pt>
                      <c:pt idx="27">
                        <c:v>146.4274355634065</c:v>
                      </c:pt>
                      <c:pt idx="28">
                        <c:v>259.11279594618316</c:v>
                      </c:pt>
                      <c:pt idx="29">
                        <c:v>190.44224155679163</c:v>
                      </c:pt>
                      <c:pt idx="30">
                        <c:v>158.96363850380294</c:v>
                      </c:pt>
                      <c:pt idx="31">
                        <c:v>148.30857746740278</c:v>
                      </c:pt>
                      <c:pt idx="32">
                        <c:v>28.793989920810901</c:v>
                      </c:pt>
                      <c:pt idx="33">
                        <c:v>-52.790570747756149</c:v>
                      </c:pt>
                      <c:pt idx="34">
                        <c:v>-45.997222802739913</c:v>
                      </c:pt>
                      <c:pt idx="35">
                        <c:v>-43.014610060980232</c:v>
                      </c:pt>
                      <c:pt idx="36">
                        <c:v>-18.451973827878518</c:v>
                      </c:pt>
                      <c:pt idx="37">
                        <c:v>-38.699420252291304</c:v>
                      </c:pt>
                      <c:pt idx="38">
                        <c:v>-21.081403736276812</c:v>
                      </c:pt>
                      <c:pt idx="39">
                        <c:v>-23.451568922665913</c:v>
                      </c:pt>
                      <c:pt idx="40">
                        <c:v>-31.003722654702329</c:v>
                      </c:pt>
                      <c:pt idx="41">
                        <c:v>-40.758983612973367</c:v>
                      </c:pt>
                      <c:pt idx="42">
                        <c:v>-35.298435258240133</c:v>
                      </c:pt>
                      <c:pt idx="43">
                        <c:v>-50.752688397419519</c:v>
                      </c:pt>
                      <c:pt idx="44">
                        <c:v>-39.752756719529316</c:v>
                      </c:pt>
                      <c:pt idx="45">
                        <c:v>-53.333966710515142</c:v>
                      </c:pt>
                      <c:pt idx="46">
                        <c:v>-37.192874372846859</c:v>
                      </c:pt>
                      <c:pt idx="47">
                        <c:v>-30.373481854270224</c:v>
                      </c:pt>
                      <c:pt idx="48">
                        <c:v>-23.413210358487049</c:v>
                      </c:pt>
                      <c:pt idx="49">
                        <c:v>-26.832099289947593</c:v>
                      </c:pt>
                      <c:pt idx="50">
                        <c:v>11.474593158793539</c:v>
                      </c:pt>
                      <c:pt idx="51">
                        <c:v>-13.001165635500769</c:v>
                      </c:pt>
                      <c:pt idx="52">
                        <c:v>-35.31481022259895</c:v>
                      </c:pt>
                      <c:pt idx="53">
                        <c:v>-59.927363787673414</c:v>
                      </c:pt>
                      <c:pt idx="54">
                        <c:v>-30.764883583293795</c:v>
                      </c:pt>
                      <c:pt idx="55">
                        <c:v>-28.738858133747243</c:v>
                      </c:pt>
                      <c:pt idx="56">
                        <c:v>29.471545080748939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2DFA-4B12-A3FF-CC7C7A9F3D49}"/>
                  </c:ext>
                </c:extLst>
              </c15:ser>
            </c15:filteredAreaSeries>
            <c15:filteredAreaSeries>
              <c15:ser>
                <c:idx val="7"/>
                <c:order val="3"/>
                <c:spPr>
                  <a:gradFill rotWithShape="1">
                    <a:gsLst>
                      <a:gs pos="0">
                        <a:schemeClr val="accent2">
                          <a:lumMod val="60000"/>
                          <a:tint val="50000"/>
                          <a:satMod val="300000"/>
                        </a:schemeClr>
                      </a:gs>
                      <a:gs pos="35000">
                        <a:schemeClr val="accent2">
                          <a:lumMod val="60000"/>
                          <a:tint val="37000"/>
                          <a:satMod val="300000"/>
                        </a:schemeClr>
                      </a:gs>
                      <a:gs pos="100000">
                        <a:schemeClr val="accent2">
                          <a:lumMod val="60000"/>
                          <a:tint val="15000"/>
                          <a:satMod val="350000"/>
                        </a:scheme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chemeClr val="accent2">
                        <a:lumMod val="60000"/>
                        <a:shade val="95000"/>
                      </a:schemeClr>
                    </a:solidFill>
                    <a:round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c:spP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'RSC 2019_2024'!$A$46:$A$73</c15:sqref>
                        </c15:formulaRef>
                      </c:ext>
                    </c:extLst>
                    <c:numCache>
                      <c:formatCode>mmm\-yy</c:formatCode>
                      <c:ptCount val="28"/>
                      <c:pt idx="0">
                        <c:v>44713</c:v>
                      </c:pt>
                      <c:pt idx="1">
                        <c:v>44743</c:v>
                      </c:pt>
                      <c:pt idx="2">
                        <c:v>44774</c:v>
                      </c:pt>
                      <c:pt idx="3">
                        <c:v>44805</c:v>
                      </c:pt>
                      <c:pt idx="4">
                        <c:v>44835</c:v>
                      </c:pt>
                      <c:pt idx="5">
                        <c:v>44866</c:v>
                      </c:pt>
                      <c:pt idx="6">
                        <c:v>44896</c:v>
                      </c:pt>
                      <c:pt idx="7">
                        <c:v>44927</c:v>
                      </c:pt>
                      <c:pt idx="8">
                        <c:v>44958</c:v>
                      </c:pt>
                      <c:pt idx="9">
                        <c:v>44986</c:v>
                      </c:pt>
                      <c:pt idx="10">
                        <c:v>45017</c:v>
                      </c:pt>
                      <c:pt idx="11">
                        <c:v>45047</c:v>
                      </c:pt>
                      <c:pt idx="12">
                        <c:v>45078</c:v>
                      </c:pt>
                      <c:pt idx="13">
                        <c:v>45108</c:v>
                      </c:pt>
                      <c:pt idx="14">
                        <c:v>45139</c:v>
                      </c:pt>
                      <c:pt idx="15">
                        <c:v>45170</c:v>
                      </c:pt>
                      <c:pt idx="16">
                        <c:v>45200</c:v>
                      </c:pt>
                      <c:pt idx="17">
                        <c:v>45231</c:v>
                      </c:pt>
                      <c:pt idx="18">
                        <c:v>45261</c:v>
                      </c:pt>
                      <c:pt idx="19">
                        <c:v>45292</c:v>
                      </c:pt>
                      <c:pt idx="20">
                        <c:v>45323</c:v>
                      </c:pt>
                      <c:pt idx="21">
                        <c:v>45352</c:v>
                      </c:pt>
                      <c:pt idx="22">
                        <c:v>45383</c:v>
                      </c:pt>
                      <c:pt idx="23">
                        <c:v>45413</c:v>
                      </c:pt>
                      <c:pt idx="24">
                        <c:v>45444</c:v>
                      </c:pt>
                      <c:pt idx="25">
                        <c:v>45474</c:v>
                      </c:pt>
                      <c:pt idx="26">
                        <c:v>45505</c:v>
                      </c:pt>
                      <c:pt idx="27">
                        <c:v>45536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'RSC 2019_2024'!$D$15:$D$71</c15:sqref>
                        </c15:formulaRef>
                      </c:ext>
                    </c:extLst>
                    <c:numCache>
                      <c:formatCode>_-* #,##0.00\ _€_-;\-* #,##0.00\ _€_-;_-* "-"??\ _€_-;_-@_-</c:formatCode>
                      <c:ptCount val="57"/>
                      <c:pt idx="0">
                        <c:v>-1.6413566400000121</c:v>
                      </c:pt>
                      <c:pt idx="1">
                        <c:v>-21.14993422000002</c:v>
                      </c:pt>
                      <c:pt idx="2">
                        <c:v>5.949758077274538</c:v>
                      </c:pt>
                      <c:pt idx="3">
                        <c:v>-12.95583148291729</c:v>
                      </c:pt>
                      <c:pt idx="4">
                        <c:v>-17.344195567570068</c:v>
                      </c:pt>
                      <c:pt idx="5">
                        <c:v>-61.479467975438112</c:v>
                      </c:pt>
                      <c:pt idx="6">
                        <c:v>-71.034812438513057</c:v>
                      </c:pt>
                      <c:pt idx="7">
                        <c:v>-63.689194658359582</c:v>
                      </c:pt>
                      <c:pt idx="8">
                        <c:v>-56.679046558575905</c:v>
                      </c:pt>
                      <c:pt idx="9">
                        <c:v>-68.311267692128268</c:v>
                      </c:pt>
                      <c:pt idx="10">
                        <c:v>-51.190901515225761</c:v>
                      </c:pt>
                      <c:pt idx="11">
                        <c:v>-25.688071724226546</c:v>
                      </c:pt>
                      <c:pt idx="12">
                        <c:v>-7.7488472826476595</c:v>
                      </c:pt>
                      <c:pt idx="13">
                        <c:v>73.686743329375361</c:v>
                      </c:pt>
                      <c:pt idx="14">
                        <c:v>-52.176184559598127</c:v>
                      </c:pt>
                      <c:pt idx="15">
                        <c:v>-44.344203608908686</c:v>
                      </c:pt>
                      <c:pt idx="16">
                        <c:v>-43.622875461144332</c:v>
                      </c:pt>
                      <c:pt idx="17">
                        <c:v>-38.607140312111056</c:v>
                      </c:pt>
                      <c:pt idx="18">
                        <c:v>-57.284996080082436</c:v>
                      </c:pt>
                      <c:pt idx="19">
                        <c:v>-14.718696829981624</c:v>
                      </c:pt>
                      <c:pt idx="20">
                        <c:v>9.891253828374289</c:v>
                      </c:pt>
                      <c:pt idx="21">
                        <c:v>29.777520294879338</c:v>
                      </c:pt>
                      <c:pt idx="22">
                        <c:v>51.549536671714122</c:v>
                      </c:pt>
                      <c:pt idx="23">
                        <c:v>150.94677516152126</c:v>
                      </c:pt>
                      <c:pt idx="24">
                        <c:v>190.58811323959887</c:v>
                      </c:pt>
                      <c:pt idx="25">
                        <c:v>212.81056305099654</c:v>
                      </c:pt>
                      <c:pt idx="26">
                        <c:v>175.44245212540355</c:v>
                      </c:pt>
                      <c:pt idx="27">
                        <c:v>146.4274355634065</c:v>
                      </c:pt>
                      <c:pt idx="28">
                        <c:v>259.11279594618316</c:v>
                      </c:pt>
                      <c:pt idx="29">
                        <c:v>190.44224155679163</c:v>
                      </c:pt>
                      <c:pt idx="30">
                        <c:v>158.96363850380294</c:v>
                      </c:pt>
                      <c:pt idx="31">
                        <c:v>148.30857746740278</c:v>
                      </c:pt>
                      <c:pt idx="32">
                        <c:v>28.793989920810901</c:v>
                      </c:pt>
                      <c:pt idx="33">
                        <c:v>-52.790570747756149</c:v>
                      </c:pt>
                      <c:pt idx="34">
                        <c:v>-45.997222802739913</c:v>
                      </c:pt>
                      <c:pt idx="35">
                        <c:v>-43.014610060980232</c:v>
                      </c:pt>
                      <c:pt idx="36">
                        <c:v>-18.451973827878518</c:v>
                      </c:pt>
                      <c:pt idx="37">
                        <c:v>-38.699420252291304</c:v>
                      </c:pt>
                      <c:pt idx="38">
                        <c:v>-21.081403736276812</c:v>
                      </c:pt>
                      <c:pt idx="39">
                        <c:v>-23.451568922665913</c:v>
                      </c:pt>
                      <c:pt idx="40">
                        <c:v>-31.003722654702329</c:v>
                      </c:pt>
                      <c:pt idx="41">
                        <c:v>-40.758983612973367</c:v>
                      </c:pt>
                      <c:pt idx="42">
                        <c:v>-35.298435258240133</c:v>
                      </c:pt>
                      <c:pt idx="43">
                        <c:v>-50.752688397419519</c:v>
                      </c:pt>
                      <c:pt idx="44">
                        <c:v>-39.752756719529316</c:v>
                      </c:pt>
                      <c:pt idx="45">
                        <c:v>-53.333966710515142</c:v>
                      </c:pt>
                      <c:pt idx="46">
                        <c:v>-37.192874372846859</c:v>
                      </c:pt>
                      <c:pt idx="47">
                        <c:v>-30.373481854270224</c:v>
                      </c:pt>
                      <c:pt idx="48">
                        <c:v>-23.413210358487049</c:v>
                      </c:pt>
                      <c:pt idx="49">
                        <c:v>-26.832099289947593</c:v>
                      </c:pt>
                      <c:pt idx="50">
                        <c:v>11.474593158793539</c:v>
                      </c:pt>
                      <c:pt idx="51">
                        <c:v>-13.001165635500769</c:v>
                      </c:pt>
                      <c:pt idx="52">
                        <c:v>-35.31481022259895</c:v>
                      </c:pt>
                      <c:pt idx="53">
                        <c:v>-59.927363787673414</c:v>
                      </c:pt>
                      <c:pt idx="54">
                        <c:v>-30.764883583293795</c:v>
                      </c:pt>
                      <c:pt idx="55">
                        <c:v>-28.738858133747243</c:v>
                      </c:pt>
                      <c:pt idx="56">
                        <c:v>29.471545080748939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2DFA-4B12-A3FF-CC7C7A9F3D49}"/>
                  </c:ext>
                </c:extLst>
              </c15:ser>
            </c15:filteredAreaSeries>
            <c15:filteredAreaSeries>
              <c15:ser>
                <c:idx val="2"/>
                <c:order val="4"/>
                <c:spPr>
                  <a:gradFill rotWithShape="1">
                    <a:gsLst>
                      <a:gs pos="0">
                        <a:schemeClr val="accent3">
                          <a:tint val="50000"/>
                          <a:satMod val="300000"/>
                        </a:schemeClr>
                      </a:gs>
                      <a:gs pos="35000">
                        <a:schemeClr val="accent3">
                          <a:tint val="37000"/>
                          <a:satMod val="300000"/>
                        </a:schemeClr>
                      </a:gs>
                      <a:gs pos="100000">
                        <a:schemeClr val="accent3">
                          <a:tint val="15000"/>
                          <a:satMod val="350000"/>
                        </a:scheme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chemeClr val="accent3">
                        <a:shade val="95000"/>
                      </a:schemeClr>
                    </a:solidFill>
                    <a:round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c:spP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'RSC 2019_2024'!$A$46:$A$73</c15:sqref>
                        </c15:formulaRef>
                      </c:ext>
                    </c:extLst>
                    <c:numCache>
                      <c:formatCode>mmm\-yy</c:formatCode>
                      <c:ptCount val="28"/>
                      <c:pt idx="0">
                        <c:v>44713</c:v>
                      </c:pt>
                      <c:pt idx="1">
                        <c:v>44743</c:v>
                      </c:pt>
                      <c:pt idx="2">
                        <c:v>44774</c:v>
                      </c:pt>
                      <c:pt idx="3">
                        <c:v>44805</c:v>
                      </c:pt>
                      <c:pt idx="4">
                        <c:v>44835</c:v>
                      </c:pt>
                      <c:pt idx="5">
                        <c:v>44866</c:v>
                      </c:pt>
                      <c:pt idx="6">
                        <c:v>44896</c:v>
                      </c:pt>
                      <c:pt idx="7">
                        <c:v>44927</c:v>
                      </c:pt>
                      <c:pt idx="8">
                        <c:v>44958</c:v>
                      </c:pt>
                      <c:pt idx="9">
                        <c:v>44986</c:v>
                      </c:pt>
                      <c:pt idx="10">
                        <c:v>45017</c:v>
                      </c:pt>
                      <c:pt idx="11">
                        <c:v>45047</c:v>
                      </c:pt>
                      <c:pt idx="12">
                        <c:v>45078</c:v>
                      </c:pt>
                      <c:pt idx="13">
                        <c:v>45108</c:v>
                      </c:pt>
                      <c:pt idx="14">
                        <c:v>45139</c:v>
                      </c:pt>
                      <c:pt idx="15">
                        <c:v>45170</c:v>
                      </c:pt>
                      <c:pt idx="16">
                        <c:v>45200</c:v>
                      </c:pt>
                      <c:pt idx="17">
                        <c:v>45231</c:v>
                      </c:pt>
                      <c:pt idx="18">
                        <c:v>45261</c:v>
                      </c:pt>
                      <c:pt idx="19">
                        <c:v>45292</c:v>
                      </c:pt>
                      <c:pt idx="20">
                        <c:v>45323</c:v>
                      </c:pt>
                      <c:pt idx="21">
                        <c:v>45352</c:v>
                      </c:pt>
                      <c:pt idx="22">
                        <c:v>45383</c:v>
                      </c:pt>
                      <c:pt idx="23">
                        <c:v>45413</c:v>
                      </c:pt>
                      <c:pt idx="24">
                        <c:v>45444</c:v>
                      </c:pt>
                      <c:pt idx="25">
                        <c:v>45474</c:v>
                      </c:pt>
                      <c:pt idx="26">
                        <c:v>45505</c:v>
                      </c:pt>
                      <c:pt idx="27">
                        <c:v>45536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'RSC 2019_2024'!$D$15:$D$71</c15:sqref>
                        </c15:formulaRef>
                      </c:ext>
                    </c:extLst>
                    <c:numCache>
                      <c:formatCode>_-* #,##0.00\ _€_-;\-* #,##0.00\ _€_-;_-* "-"??\ _€_-;_-@_-</c:formatCode>
                      <c:ptCount val="57"/>
                      <c:pt idx="0">
                        <c:v>-1.6413566400000121</c:v>
                      </c:pt>
                      <c:pt idx="1">
                        <c:v>-21.14993422000002</c:v>
                      </c:pt>
                      <c:pt idx="2">
                        <c:v>5.949758077274538</c:v>
                      </c:pt>
                      <c:pt idx="3">
                        <c:v>-12.95583148291729</c:v>
                      </c:pt>
                      <c:pt idx="4">
                        <c:v>-17.344195567570068</c:v>
                      </c:pt>
                      <c:pt idx="5">
                        <c:v>-61.479467975438112</c:v>
                      </c:pt>
                      <c:pt idx="6">
                        <c:v>-71.034812438513057</c:v>
                      </c:pt>
                      <c:pt idx="7">
                        <c:v>-63.689194658359582</c:v>
                      </c:pt>
                      <c:pt idx="8">
                        <c:v>-56.679046558575905</c:v>
                      </c:pt>
                      <c:pt idx="9">
                        <c:v>-68.311267692128268</c:v>
                      </c:pt>
                      <c:pt idx="10">
                        <c:v>-51.190901515225761</c:v>
                      </c:pt>
                      <c:pt idx="11">
                        <c:v>-25.688071724226546</c:v>
                      </c:pt>
                      <c:pt idx="12">
                        <c:v>-7.7488472826476595</c:v>
                      </c:pt>
                      <c:pt idx="13">
                        <c:v>73.686743329375361</c:v>
                      </c:pt>
                      <c:pt idx="14">
                        <c:v>-52.176184559598127</c:v>
                      </c:pt>
                      <c:pt idx="15">
                        <c:v>-44.344203608908686</c:v>
                      </c:pt>
                      <c:pt idx="16">
                        <c:v>-43.622875461144332</c:v>
                      </c:pt>
                      <c:pt idx="17">
                        <c:v>-38.607140312111056</c:v>
                      </c:pt>
                      <c:pt idx="18">
                        <c:v>-57.284996080082436</c:v>
                      </c:pt>
                      <c:pt idx="19">
                        <c:v>-14.718696829981624</c:v>
                      </c:pt>
                      <c:pt idx="20">
                        <c:v>9.891253828374289</c:v>
                      </c:pt>
                      <c:pt idx="21">
                        <c:v>29.777520294879338</c:v>
                      </c:pt>
                      <c:pt idx="22">
                        <c:v>51.549536671714122</c:v>
                      </c:pt>
                      <c:pt idx="23">
                        <c:v>150.94677516152126</c:v>
                      </c:pt>
                      <c:pt idx="24">
                        <c:v>190.58811323959887</c:v>
                      </c:pt>
                      <c:pt idx="25">
                        <c:v>212.81056305099654</c:v>
                      </c:pt>
                      <c:pt idx="26">
                        <c:v>175.44245212540355</c:v>
                      </c:pt>
                      <c:pt idx="27">
                        <c:v>146.4274355634065</c:v>
                      </c:pt>
                      <c:pt idx="28">
                        <c:v>259.11279594618316</c:v>
                      </c:pt>
                      <c:pt idx="29">
                        <c:v>190.44224155679163</c:v>
                      </c:pt>
                      <c:pt idx="30">
                        <c:v>158.96363850380294</c:v>
                      </c:pt>
                      <c:pt idx="31">
                        <c:v>148.30857746740278</c:v>
                      </c:pt>
                      <c:pt idx="32">
                        <c:v>28.793989920810901</c:v>
                      </c:pt>
                      <c:pt idx="33">
                        <c:v>-52.790570747756149</c:v>
                      </c:pt>
                      <c:pt idx="34">
                        <c:v>-45.997222802739913</c:v>
                      </c:pt>
                      <c:pt idx="35">
                        <c:v>-43.014610060980232</c:v>
                      </c:pt>
                      <c:pt idx="36">
                        <c:v>-18.451973827878518</c:v>
                      </c:pt>
                      <c:pt idx="37">
                        <c:v>-38.699420252291304</c:v>
                      </c:pt>
                      <c:pt idx="38">
                        <c:v>-21.081403736276812</c:v>
                      </c:pt>
                      <c:pt idx="39">
                        <c:v>-23.451568922665913</c:v>
                      </c:pt>
                      <c:pt idx="40">
                        <c:v>-31.003722654702329</c:v>
                      </c:pt>
                      <c:pt idx="41">
                        <c:v>-40.758983612973367</c:v>
                      </c:pt>
                      <c:pt idx="42">
                        <c:v>-35.298435258240133</c:v>
                      </c:pt>
                      <c:pt idx="43">
                        <c:v>-50.752688397419519</c:v>
                      </c:pt>
                      <c:pt idx="44">
                        <c:v>-39.752756719529316</c:v>
                      </c:pt>
                      <c:pt idx="45">
                        <c:v>-53.333966710515142</c:v>
                      </c:pt>
                      <c:pt idx="46">
                        <c:v>-37.192874372846859</c:v>
                      </c:pt>
                      <c:pt idx="47">
                        <c:v>-30.373481854270224</c:v>
                      </c:pt>
                      <c:pt idx="48">
                        <c:v>-23.413210358487049</c:v>
                      </c:pt>
                      <c:pt idx="49">
                        <c:v>-26.832099289947593</c:v>
                      </c:pt>
                      <c:pt idx="50">
                        <c:v>11.474593158793539</c:v>
                      </c:pt>
                      <c:pt idx="51">
                        <c:v>-13.001165635500769</c:v>
                      </c:pt>
                      <c:pt idx="52">
                        <c:v>-35.31481022259895</c:v>
                      </c:pt>
                      <c:pt idx="53">
                        <c:v>-59.927363787673414</c:v>
                      </c:pt>
                      <c:pt idx="54">
                        <c:v>-30.764883583293795</c:v>
                      </c:pt>
                      <c:pt idx="55">
                        <c:v>-28.738858133747243</c:v>
                      </c:pt>
                      <c:pt idx="56">
                        <c:v>29.471545080748939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DFA-4B12-A3FF-CC7C7A9F3D49}"/>
                  </c:ext>
                </c:extLst>
              </c15:ser>
            </c15:filteredAreaSeries>
            <c15:filteredAreaSeries>
              <c15:ser>
                <c:idx val="3"/>
                <c:order val="5"/>
                <c:spPr>
                  <a:gradFill rotWithShape="1">
                    <a:gsLst>
                      <a:gs pos="0">
                        <a:schemeClr val="accent4">
                          <a:tint val="50000"/>
                          <a:satMod val="300000"/>
                        </a:schemeClr>
                      </a:gs>
                      <a:gs pos="35000">
                        <a:schemeClr val="accent4">
                          <a:tint val="37000"/>
                          <a:satMod val="300000"/>
                        </a:schemeClr>
                      </a:gs>
                      <a:gs pos="100000">
                        <a:schemeClr val="accent4">
                          <a:tint val="15000"/>
                          <a:satMod val="350000"/>
                        </a:scheme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chemeClr val="accent4">
                        <a:shade val="95000"/>
                      </a:schemeClr>
                    </a:solidFill>
                    <a:round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c:spP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'RSC 2019_2024'!$A$46:$A$73</c15:sqref>
                        </c15:formulaRef>
                      </c:ext>
                    </c:extLst>
                    <c:numCache>
                      <c:formatCode>mmm\-yy</c:formatCode>
                      <c:ptCount val="28"/>
                      <c:pt idx="0">
                        <c:v>44713</c:v>
                      </c:pt>
                      <c:pt idx="1">
                        <c:v>44743</c:v>
                      </c:pt>
                      <c:pt idx="2">
                        <c:v>44774</c:v>
                      </c:pt>
                      <c:pt idx="3">
                        <c:v>44805</c:v>
                      </c:pt>
                      <c:pt idx="4">
                        <c:v>44835</c:v>
                      </c:pt>
                      <c:pt idx="5">
                        <c:v>44866</c:v>
                      </c:pt>
                      <c:pt idx="6">
                        <c:v>44896</c:v>
                      </c:pt>
                      <c:pt idx="7">
                        <c:v>44927</c:v>
                      </c:pt>
                      <c:pt idx="8">
                        <c:v>44958</c:v>
                      </c:pt>
                      <c:pt idx="9">
                        <c:v>44986</c:v>
                      </c:pt>
                      <c:pt idx="10">
                        <c:v>45017</c:v>
                      </c:pt>
                      <c:pt idx="11">
                        <c:v>45047</c:v>
                      </c:pt>
                      <c:pt idx="12">
                        <c:v>45078</c:v>
                      </c:pt>
                      <c:pt idx="13">
                        <c:v>45108</c:v>
                      </c:pt>
                      <c:pt idx="14">
                        <c:v>45139</c:v>
                      </c:pt>
                      <c:pt idx="15">
                        <c:v>45170</c:v>
                      </c:pt>
                      <c:pt idx="16">
                        <c:v>45200</c:v>
                      </c:pt>
                      <c:pt idx="17">
                        <c:v>45231</c:v>
                      </c:pt>
                      <c:pt idx="18">
                        <c:v>45261</c:v>
                      </c:pt>
                      <c:pt idx="19">
                        <c:v>45292</c:v>
                      </c:pt>
                      <c:pt idx="20">
                        <c:v>45323</c:v>
                      </c:pt>
                      <c:pt idx="21">
                        <c:v>45352</c:v>
                      </c:pt>
                      <c:pt idx="22">
                        <c:v>45383</c:v>
                      </c:pt>
                      <c:pt idx="23">
                        <c:v>45413</c:v>
                      </c:pt>
                      <c:pt idx="24">
                        <c:v>45444</c:v>
                      </c:pt>
                      <c:pt idx="25">
                        <c:v>45474</c:v>
                      </c:pt>
                      <c:pt idx="26">
                        <c:v>45505</c:v>
                      </c:pt>
                      <c:pt idx="27">
                        <c:v>45536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'RSC 2019_2024'!$D$15:$D$71</c15:sqref>
                        </c15:formulaRef>
                      </c:ext>
                    </c:extLst>
                    <c:numCache>
                      <c:formatCode>_-* #,##0.00\ _€_-;\-* #,##0.00\ _€_-;_-* "-"??\ _€_-;_-@_-</c:formatCode>
                      <c:ptCount val="57"/>
                      <c:pt idx="0">
                        <c:v>-1.6413566400000121</c:v>
                      </c:pt>
                      <c:pt idx="1">
                        <c:v>-21.14993422000002</c:v>
                      </c:pt>
                      <c:pt idx="2">
                        <c:v>5.949758077274538</c:v>
                      </c:pt>
                      <c:pt idx="3">
                        <c:v>-12.95583148291729</c:v>
                      </c:pt>
                      <c:pt idx="4">
                        <c:v>-17.344195567570068</c:v>
                      </c:pt>
                      <c:pt idx="5">
                        <c:v>-61.479467975438112</c:v>
                      </c:pt>
                      <c:pt idx="6">
                        <c:v>-71.034812438513057</c:v>
                      </c:pt>
                      <c:pt idx="7">
                        <c:v>-63.689194658359582</c:v>
                      </c:pt>
                      <c:pt idx="8">
                        <c:v>-56.679046558575905</c:v>
                      </c:pt>
                      <c:pt idx="9">
                        <c:v>-68.311267692128268</c:v>
                      </c:pt>
                      <c:pt idx="10">
                        <c:v>-51.190901515225761</c:v>
                      </c:pt>
                      <c:pt idx="11">
                        <c:v>-25.688071724226546</c:v>
                      </c:pt>
                      <c:pt idx="12">
                        <c:v>-7.7488472826476595</c:v>
                      </c:pt>
                      <c:pt idx="13">
                        <c:v>73.686743329375361</c:v>
                      </c:pt>
                      <c:pt idx="14">
                        <c:v>-52.176184559598127</c:v>
                      </c:pt>
                      <c:pt idx="15">
                        <c:v>-44.344203608908686</c:v>
                      </c:pt>
                      <c:pt idx="16">
                        <c:v>-43.622875461144332</c:v>
                      </c:pt>
                      <c:pt idx="17">
                        <c:v>-38.607140312111056</c:v>
                      </c:pt>
                      <c:pt idx="18">
                        <c:v>-57.284996080082436</c:v>
                      </c:pt>
                      <c:pt idx="19">
                        <c:v>-14.718696829981624</c:v>
                      </c:pt>
                      <c:pt idx="20">
                        <c:v>9.891253828374289</c:v>
                      </c:pt>
                      <c:pt idx="21">
                        <c:v>29.777520294879338</c:v>
                      </c:pt>
                      <c:pt idx="22">
                        <c:v>51.549536671714122</c:v>
                      </c:pt>
                      <c:pt idx="23">
                        <c:v>150.94677516152126</c:v>
                      </c:pt>
                      <c:pt idx="24">
                        <c:v>190.58811323959887</c:v>
                      </c:pt>
                      <c:pt idx="25">
                        <c:v>212.81056305099654</c:v>
                      </c:pt>
                      <c:pt idx="26">
                        <c:v>175.44245212540355</c:v>
                      </c:pt>
                      <c:pt idx="27">
                        <c:v>146.4274355634065</c:v>
                      </c:pt>
                      <c:pt idx="28">
                        <c:v>259.11279594618316</c:v>
                      </c:pt>
                      <c:pt idx="29">
                        <c:v>190.44224155679163</c:v>
                      </c:pt>
                      <c:pt idx="30">
                        <c:v>158.96363850380294</c:v>
                      </c:pt>
                      <c:pt idx="31">
                        <c:v>148.30857746740278</c:v>
                      </c:pt>
                      <c:pt idx="32">
                        <c:v>28.793989920810901</c:v>
                      </c:pt>
                      <c:pt idx="33">
                        <c:v>-52.790570747756149</c:v>
                      </c:pt>
                      <c:pt idx="34">
                        <c:v>-45.997222802739913</c:v>
                      </c:pt>
                      <c:pt idx="35">
                        <c:v>-43.014610060980232</c:v>
                      </c:pt>
                      <c:pt idx="36">
                        <c:v>-18.451973827878518</c:v>
                      </c:pt>
                      <c:pt idx="37">
                        <c:v>-38.699420252291304</c:v>
                      </c:pt>
                      <c:pt idx="38">
                        <c:v>-21.081403736276812</c:v>
                      </c:pt>
                      <c:pt idx="39">
                        <c:v>-23.451568922665913</c:v>
                      </c:pt>
                      <c:pt idx="40">
                        <c:v>-31.003722654702329</c:v>
                      </c:pt>
                      <c:pt idx="41">
                        <c:v>-40.758983612973367</c:v>
                      </c:pt>
                      <c:pt idx="42">
                        <c:v>-35.298435258240133</c:v>
                      </c:pt>
                      <c:pt idx="43">
                        <c:v>-50.752688397419519</c:v>
                      </c:pt>
                      <c:pt idx="44">
                        <c:v>-39.752756719529316</c:v>
                      </c:pt>
                      <c:pt idx="45">
                        <c:v>-53.333966710515142</c:v>
                      </c:pt>
                      <c:pt idx="46">
                        <c:v>-37.192874372846859</c:v>
                      </c:pt>
                      <c:pt idx="47">
                        <c:v>-30.373481854270224</c:v>
                      </c:pt>
                      <c:pt idx="48">
                        <c:v>-23.413210358487049</c:v>
                      </c:pt>
                      <c:pt idx="49">
                        <c:v>-26.832099289947593</c:v>
                      </c:pt>
                      <c:pt idx="50">
                        <c:v>11.474593158793539</c:v>
                      </c:pt>
                      <c:pt idx="51">
                        <c:v>-13.001165635500769</c:v>
                      </c:pt>
                      <c:pt idx="52">
                        <c:v>-35.31481022259895</c:v>
                      </c:pt>
                      <c:pt idx="53">
                        <c:v>-59.927363787673414</c:v>
                      </c:pt>
                      <c:pt idx="54">
                        <c:v>-30.764883583293795</c:v>
                      </c:pt>
                      <c:pt idx="55">
                        <c:v>-28.738858133747243</c:v>
                      </c:pt>
                      <c:pt idx="56">
                        <c:v>29.471545080748939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DFA-4B12-A3FF-CC7C7A9F3D49}"/>
                  </c:ext>
                </c:extLst>
              </c15:ser>
            </c15:filteredAreaSeries>
            <c15:filteredAreaSeries>
              <c15:ser>
                <c:idx val="1"/>
                <c:order val="6"/>
                <c:spPr>
                  <a:gradFill rotWithShape="1">
                    <a:gsLst>
                      <a:gs pos="0">
                        <a:schemeClr val="accent2">
                          <a:tint val="50000"/>
                          <a:satMod val="300000"/>
                        </a:schemeClr>
                      </a:gs>
                      <a:gs pos="35000">
                        <a:schemeClr val="accent2">
                          <a:tint val="37000"/>
                          <a:satMod val="300000"/>
                        </a:schemeClr>
                      </a:gs>
                      <a:gs pos="100000">
                        <a:schemeClr val="accent2">
                          <a:tint val="15000"/>
                          <a:satMod val="350000"/>
                        </a:scheme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chemeClr val="accent2">
                        <a:shade val="95000"/>
                      </a:schemeClr>
                    </a:solidFill>
                    <a:round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c:spP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'RSC 2019_2024'!$A$46:$A$73</c15:sqref>
                        </c15:formulaRef>
                      </c:ext>
                    </c:extLst>
                    <c:numCache>
                      <c:formatCode>mmm\-yy</c:formatCode>
                      <c:ptCount val="28"/>
                      <c:pt idx="0">
                        <c:v>44713</c:v>
                      </c:pt>
                      <c:pt idx="1">
                        <c:v>44743</c:v>
                      </c:pt>
                      <c:pt idx="2">
                        <c:v>44774</c:v>
                      </c:pt>
                      <c:pt idx="3">
                        <c:v>44805</c:v>
                      </c:pt>
                      <c:pt idx="4">
                        <c:v>44835</c:v>
                      </c:pt>
                      <c:pt idx="5">
                        <c:v>44866</c:v>
                      </c:pt>
                      <c:pt idx="6">
                        <c:v>44896</c:v>
                      </c:pt>
                      <c:pt idx="7">
                        <c:v>44927</c:v>
                      </c:pt>
                      <c:pt idx="8">
                        <c:v>44958</c:v>
                      </c:pt>
                      <c:pt idx="9">
                        <c:v>44986</c:v>
                      </c:pt>
                      <c:pt idx="10">
                        <c:v>45017</c:v>
                      </c:pt>
                      <c:pt idx="11">
                        <c:v>45047</c:v>
                      </c:pt>
                      <c:pt idx="12">
                        <c:v>45078</c:v>
                      </c:pt>
                      <c:pt idx="13">
                        <c:v>45108</c:v>
                      </c:pt>
                      <c:pt idx="14">
                        <c:v>45139</c:v>
                      </c:pt>
                      <c:pt idx="15">
                        <c:v>45170</c:v>
                      </c:pt>
                      <c:pt idx="16">
                        <c:v>45200</c:v>
                      </c:pt>
                      <c:pt idx="17">
                        <c:v>45231</c:v>
                      </c:pt>
                      <c:pt idx="18">
                        <c:v>45261</c:v>
                      </c:pt>
                      <c:pt idx="19">
                        <c:v>45292</c:v>
                      </c:pt>
                      <c:pt idx="20">
                        <c:v>45323</c:v>
                      </c:pt>
                      <c:pt idx="21">
                        <c:v>45352</c:v>
                      </c:pt>
                      <c:pt idx="22">
                        <c:v>45383</c:v>
                      </c:pt>
                      <c:pt idx="23">
                        <c:v>45413</c:v>
                      </c:pt>
                      <c:pt idx="24">
                        <c:v>45444</c:v>
                      </c:pt>
                      <c:pt idx="25">
                        <c:v>45474</c:v>
                      </c:pt>
                      <c:pt idx="26">
                        <c:v>45505</c:v>
                      </c:pt>
                      <c:pt idx="27">
                        <c:v>45536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'RSC 2019_2024'!$D$15:$D$71</c15:sqref>
                        </c15:formulaRef>
                      </c:ext>
                    </c:extLst>
                    <c:numCache>
                      <c:formatCode>_-* #,##0.00\ _€_-;\-* #,##0.00\ _€_-;_-* "-"??\ _€_-;_-@_-</c:formatCode>
                      <c:ptCount val="57"/>
                      <c:pt idx="0">
                        <c:v>-1.6413566400000121</c:v>
                      </c:pt>
                      <c:pt idx="1">
                        <c:v>-21.14993422000002</c:v>
                      </c:pt>
                      <c:pt idx="2">
                        <c:v>5.949758077274538</c:v>
                      </c:pt>
                      <c:pt idx="3">
                        <c:v>-12.95583148291729</c:v>
                      </c:pt>
                      <c:pt idx="4">
                        <c:v>-17.344195567570068</c:v>
                      </c:pt>
                      <c:pt idx="5">
                        <c:v>-61.479467975438112</c:v>
                      </c:pt>
                      <c:pt idx="6">
                        <c:v>-71.034812438513057</c:v>
                      </c:pt>
                      <c:pt idx="7">
                        <c:v>-63.689194658359582</c:v>
                      </c:pt>
                      <c:pt idx="8">
                        <c:v>-56.679046558575905</c:v>
                      </c:pt>
                      <c:pt idx="9">
                        <c:v>-68.311267692128268</c:v>
                      </c:pt>
                      <c:pt idx="10">
                        <c:v>-51.190901515225761</c:v>
                      </c:pt>
                      <c:pt idx="11">
                        <c:v>-25.688071724226546</c:v>
                      </c:pt>
                      <c:pt idx="12">
                        <c:v>-7.7488472826476595</c:v>
                      </c:pt>
                      <c:pt idx="13">
                        <c:v>73.686743329375361</c:v>
                      </c:pt>
                      <c:pt idx="14">
                        <c:v>-52.176184559598127</c:v>
                      </c:pt>
                      <c:pt idx="15">
                        <c:v>-44.344203608908686</c:v>
                      </c:pt>
                      <c:pt idx="16">
                        <c:v>-43.622875461144332</c:v>
                      </c:pt>
                      <c:pt idx="17">
                        <c:v>-38.607140312111056</c:v>
                      </c:pt>
                      <c:pt idx="18">
                        <c:v>-57.284996080082436</c:v>
                      </c:pt>
                      <c:pt idx="19">
                        <c:v>-14.718696829981624</c:v>
                      </c:pt>
                      <c:pt idx="20">
                        <c:v>9.891253828374289</c:v>
                      </c:pt>
                      <c:pt idx="21">
                        <c:v>29.777520294879338</c:v>
                      </c:pt>
                      <c:pt idx="22">
                        <c:v>51.549536671714122</c:v>
                      </c:pt>
                      <c:pt idx="23">
                        <c:v>150.94677516152126</c:v>
                      </c:pt>
                      <c:pt idx="24">
                        <c:v>190.58811323959887</c:v>
                      </c:pt>
                      <c:pt idx="25">
                        <c:v>212.81056305099654</c:v>
                      </c:pt>
                      <c:pt idx="26">
                        <c:v>175.44245212540355</c:v>
                      </c:pt>
                      <c:pt idx="27">
                        <c:v>146.4274355634065</c:v>
                      </c:pt>
                      <c:pt idx="28">
                        <c:v>259.11279594618316</c:v>
                      </c:pt>
                      <c:pt idx="29">
                        <c:v>190.44224155679163</c:v>
                      </c:pt>
                      <c:pt idx="30">
                        <c:v>158.96363850380294</c:v>
                      </c:pt>
                      <c:pt idx="31">
                        <c:v>148.30857746740278</c:v>
                      </c:pt>
                      <c:pt idx="32">
                        <c:v>28.793989920810901</c:v>
                      </c:pt>
                      <c:pt idx="33">
                        <c:v>-52.790570747756149</c:v>
                      </c:pt>
                      <c:pt idx="34">
                        <c:v>-45.997222802739913</c:v>
                      </c:pt>
                      <c:pt idx="35">
                        <c:v>-43.014610060980232</c:v>
                      </c:pt>
                      <c:pt idx="36">
                        <c:v>-18.451973827878518</c:v>
                      </c:pt>
                      <c:pt idx="37">
                        <c:v>-38.699420252291304</c:v>
                      </c:pt>
                      <c:pt idx="38">
                        <c:v>-21.081403736276812</c:v>
                      </c:pt>
                      <c:pt idx="39">
                        <c:v>-23.451568922665913</c:v>
                      </c:pt>
                      <c:pt idx="40">
                        <c:v>-31.003722654702329</c:v>
                      </c:pt>
                      <c:pt idx="41">
                        <c:v>-40.758983612973367</c:v>
                      </c:pt>
                      <c:pt idx="42">
                        <c:v>-35.298435258240133</c:v>
                      </c:pt>
                      <c:pt idx="43">
                        <c:v>-50.752688397419519</c:v>
                      </c:pt>
                      <c:pt idx="44">
                        <c:v>-39.752756719529316</c:v>
                      </c:pt>
                      <c:pt idx="45">
                        <c:v>-53.333966710515142</c:v>
                      </c:pt>
                      <c:pt idx="46">
                        <c:v>-37.192874372846859</c:v>
                      </c:pt>
                      <c:pt idx="47">
                        <c:v>-30.373481854270224</c:v>
                      </c:pt>
                      <c:pt idx="48">
                        <c:v>-23.413210358487049</c:v>
                      </c:pt>
                      <c:pt idx="49">
                        <c:v>-26.832099289947593</c:v>
                      </c:pt>
                      <c:pt idx="50">
                        <c:v>11.474593158793539</c:v>
                      </c:pt>
                      <c:pt idx="51">
                        <c:v>-13.001165635500769</c:v>
                      </c:pt>
                      <c:pt idx="52">
                        <c:v>-35.31481022259895</c:v>
                      </c:pt>
                      <c:pt idx="53">
                        <c:v>-59.927363787673414</c:v>
                      </c:pt>
                      <c:pt idx="54">
                        <c:v>-30.764883583293795</c:v>
                      </c:pt>
                      <c:pt idx="55">
                        <c:v>-28.738858133747243</c:v>
                      </c:pt>
                      <c:pt idx="56">
                        <c:v>29.471545080748939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2DFA-4B12-A3FF-CC7C7A9F3D49}"/>
                  </c:ext>
                </c:extLst>
              </c15:ser>
            </c15:filteredAreaSeries>
            <c15:filteredAreaSeries>
              <c15:ser>
                <c:idx val="0"/>
                <c:order val="7"/>
                <c:spPr>
                  <a:gradFill rotWithShape="1">
                    <a:gsLst>
                      <a:gs pos="0">
                        <a:schemeClr val="accent1">
                          <a:tint val="50000"/>
                          <a:satMod val="300000"/>
                        </a:schemeClr>
                      </a:gs>
                      <a:gs pos="35000">
                        <a:schemeClr val="accent1">
                          <a:tint val="37000"/>
                          <a:satMod val="300000"/>
                        </a:schemeClr>
                      </a:gs>
                      <a:gs pos="100000">
                        <a:schemeClr val="accent1">
                          <a:tint val="15000"/>
                          <a:satMod val="350000"/>
                        </a:scheme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chemeClr val="accent1">
                        <a:shade val="95000"/>
                      </a:schemeClr>
                    </a:solidFill>
                    <a:round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c:spP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'RSC 2019_2024'!$A$46:$A$73</c15:sqref>
                        </c15:formulaRef>
                      </c:ext>
                    </c:extLst>
                    <c:numCache>
                      <c:formatCode>mmm\-yy</c:formatCode>
                      <c:ptCount val="28"/>
                      <c:pt idx="0">
                        <c:v>44713</c:v>
                      </c:pt>
                      <c:pt idx="1">
                        <c:v>44743</c:v>
                      </c:pt>
                      <c:pt idx="2">
                        <c:v>44774</c:v>
                      </c:pt>
                      <c:pt idx="3">
                        <c:v>44805</c:v>
                      </c:pt>
                      <c:pt idx="4">
                        <c:v>44835</c:v>
                      </c:pt>
                      <c:pt idx="5">
                        <c:v>44866</c:v>
                      </c:pt>
                      <c:pt idx="6">
                        <c:v>44896</c:v>
                      </c:pt>
                      <c:pt idx="7">
                        <c:v>44927</c:v>
                      </c:pt>
                      <c:pt idx="8">
                        <c:v>44958</c:v>
                      </c:pt>
                      <c:pt idx="9">
                        <c:v>44986</c:v>
                      </c:pt>
                      <c:pt idx="10">
                        <c:v>45017</c:v>
                      </c:pt>
                      <c:pt idx="11">
                        <c:v>45047</c:v>
                      </c:pt>
                      <c:pt idx="12">
                        <c:v>45078</c:v>
                      </c:pt>
                      <c:pt idx="13">
                        <c:v>45108</c:v>
                      </c:pt>
                      <c:pt idx="14">
                        <c:v>45139</c:v>
                      </c:pt>
                      <c:pt idx="15">
                        <c:v>45170</c:v>
                      </c:pt>
                      <c:pt idx="16">
                        <c:v>45200</c:v>
                      </c:pt>
                      <c:pt idx="17">
                        <c:v>45231</c:v>
                      </c:pt>
                      <c:pt idx="18">
                        <c:v>45261</c:v>
                      </c:pt>
                      <c:pt idx="19">
                        <c:v>45292</c:v>
                      </c:pt>
                      <c:pt idx="20">
                        <c:v>45323</c:v>
                      </c:pt>
                      <c:pt idx="21">
                        <c:v>45352</c:v>
                      </c:pt>
                      <c:pt idx="22">
                        <c:v>45383</c:v>
                      </c:pt>
                      <c:pt idx="23">
                        <c:v>45413</c:v>
                      </c:pt>
                      <c:pt idx="24">
                        <c:v>45444</c:v>
                      </c:pt>
                      <c:pt idx="25">
                        <c:v>45474</c:v>
                      </c:pt>
                      <c:pt idx="26">
                        <c:v>45505</c:v>
                      </c:pt>
                      <c:pt idx="27">
                        <c:v>45536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'RSC 2019_2024'!$D$15:$D$71</c15:sqref>
                        </c15:formulaRef>
                      </c:ext>
                    </c:extLst>
                    <c:numCache>
                      <c:formatCode>_-* #,##0.00\ _€_-;\-* #,##0.00\ _€_-;_-* "-"??\ _€_-;_-@_-</c:formatCode>
                      <c:ptCount val="57"/>
                      <c:pt idx="0">
                        <c:v>-1.6413566400000121</c:v>
                      </c:pt>
                      <c:pt idx="1">
                        <c:v>-21.14993422000002</c:v>
                      </c:pt>
                      <c:pt idx="2">
                        <c:v>5.949758077274538</c:v>
                      </c:pt>
                      <c:pt idx="3">
                        <c:v>-12.95583148291729</c:v>
                      </c:pt>
                      <c:pt idx="4">
                        <c:v>-17.344195567570068</c:v>
                      </c:pt>
                      <c:pt idx="5">
                        <c:v>-61.479467975438112</c:v>
                      </c:pt>
                      <c:pt idx="6">
                        <c:v>-71.034812438513057</c:v>
                      </c:pt>
                      <c:pt idx="7">
                        <c:v>-63.689194658359582</c:v>
                      </c:pt>
                      <c:pt idx="8">
                        <c:v>-56.679046558575905</c:v>
                      </c:pt>
                      <c:pt idx="9">
                        <c:v>-68.311267692128268</c:v>
                      </c:pt>
                      <c:pt idx="10">
                        <c:v>-51.190901515225761</c:v>
                      </c:pt>
                      <c:pt idx="11">
                        <c:v>-25.688071724226546</c:v>
                      </c:pt>
                      <c:pt idx="12">
                        <c:v>-7.7488472826476595</c:v>
                      </c:pt>
                      <c:pt idx="13">
                        <c:v>73.686743329375361</c:v>
                      </c:pt>
                      <c:pt idx="14">
                        <c:v>-52.176184559598127</c:v>
                      </c:pt>
                      <c:pt idx="15">
                        <c:v>-44.344203608908686</c:v>
                      </c:pt>
                      <c:pt idx="16">
                        <c:v>-43.622875461144332</c:v>
                      </c:pt>
                      <c:pt idx="17">
                        <c:v>-38.607140312111056</c:v>
                      </c:pt>
                      <c:pt idx="18">
                        <c:v>-57.284996080082436</c:v>
                      </c:pt>
                      <c:pt idx="19">
                        <c:v>-14.718696829981624</c:v>
                      </c:pt>
                      <c:pt idx="20">
                        <c:v>9.891253828374289</c:v>
                      </c:pt>
                      <c:pt idx="21">
                        <c:v>29.777520294879338</c:v>
                      </c:pt>
                      <c:pt idx="22">
                        <c:v>51.549536671714122</c:v>
                      </c:pt>
                      <c:pt idx="23">
                        <c:v>150.94677516152126</c:v>
                      </c:pt>
                      <c:pt idx="24">
                        <c:v>190.58811323959887</c:v>
                      </c:pt>
                      <c:pt idx="25">
                        <c:v>212.81056305099654</c:v>
                      </c:pt>
                      <c:pt idx="26">
                        <c:v>175.44245212540355</c:v>
                      </c:pt>
                      <c:pt idx="27">
                        <c:v>146.4274355634065</c:v>
                      </c:pt>
                      <c:pt idx="28">
                        <c:v>259.11279594618316</c:v>
                      </c:pt>
                      <c:pt idx="29">
                        <c:v>190.44224155679163</c:v>
                      </c:pt>
                      <c:pt idx="30">
                        <c:v>158.96363850380294</c:v>
                      </c:pt>
                      <c:pt idx="31">
                        <c:v>148.30857746740278</c:v>
                      </c:pt>
                      <c:pt idx="32">
                        <c:v>28.793989920810901</c:v>
                      </c:pt>
                      <c:pt idx="33">
                        <c:v>-52.790570747756149</c:v>
                      </c:pt>
                      <c:pt idx="34">
                        <c:v>-45.997222802739913</c:v>
                      </c:pt>
                      <c:pt idx="35">
                        <c:v>-43.014610060980232</c:v>
                      </c:pt>
                      <c:pt idx="36">
                        <c:v>-18.451973827878518</c:v>
                      </c:pt>
                      <c:pt idx="37">
                        <c:v>-38.699420252291304</c:v>
                      </c:pt>
                      <c:pt idx="38">
                        <c:v>-21.081403736276812</c:v>
                      </c:pt>
                      <c:pt idx="39">
                        <c:v>-23.451568922665913</c:v>
                      </c:pt>
                      <c:pt idx="40">
                        <c:v>-31.003722654702329</c:v>
                      </c:pt>
                      <c:pt idx="41">
                        <c:v>-40.758983612973367</c:v>
                      </c:pt>
                      <c:pt idx="42">
                        <c:v>-35.298435258240133</c:v>
                      </c:pt>
                      <c:pt idx="43">
                        <c:v>-50.752688397419519</c:v>
                      </c:pt>
                      <c:pt idx="44">
                        <c:v>-39.752756719529316</c:v>
                      </c:pt>
                      <c:pt idx="45">
                        <c:v>-53.333966710515142</c:v>
                      </c:pt>
                      <c:pt idx="46">
                        <c:v>-37.192874372846859</c:v>
                      </c:pt>
                      <c:pt idx="47">
                        <c:v>-30.373481854270224</c:v>
                      </c:pt>
                      <c:pt idx="48">
                        <c:v>-23.413210358487049</c:v>
                      </c:pt>
                      <c:pt idx="49">
                        <c:v>-26.832099289947593</c:v>
                      </c:pt>
                      <c:pt idx="50">
                        <c:v>11.474593158793539</c:v>
                      </c:pt>
                      <c:pt idx="51">
                        <c:v>-13.001165635500769</c:v>
                      </c:pt>
                      <c:pt idx="52">
                        <c:v>-35.31481022259895</c:v>
                      </c:pt>
                      <c:pt idx="53">
                        <c:v>-59.927363787673414</c:v>
                      </c:pt>
                      <c:pt idx="54">
                        <c:v>-30.764883583293795</c:v>
                      </c:pt>
                      <c:pt idx="55">
                        <c:v>-28.738858133747243</c:v>
                      </c:pt>
                      <c:pt idx="56">
                        <c:v>29.471545080748939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2DFA-4B12-A3FF-CC7C7A9F3D49}"/>
                  </c:ext>
                </c:extLst>
              </c15:ser>
            </c15:filteredAreaSeries>
          </c:ext>
        </c:extLst>
      </c:areaChart>
      <c:dateAx>
        <c:axId val="122866092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100" b="1">
                    <a:solidFill>
                      <a:schemeClr val="tx1"/>
                    </a:solidFill>
                  </a:rPr>
                  <a:t>Μήνας</a:t>
                </a:r>
                <a:endParaRPr lang="en-US" sz="1100" b="1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l-GR"/>
            </a:p>
          </c:txPr>
        </c:title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228673887"/>
        <c:crosses val="autoZero"/>
        <c:auto val="1"/>
        <c:lblOffset val="100"/>
        <c:baseTimeUnit val="months"/>
      </c:dateAx>
      <c:valAx>
        <c:axId val="122867388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100" b="1">
                    <a:solidFill>
                      <a:schemeClr val="tx1"/>
                    </a:solidFill>
                  </a:rPr>
                  <a:t>ΣΩΡΕΥΤΙΚΟ Υπόλοιπο (εκάτ. €)</a:t>
                </a:r>
                <a:endParaRPr lang="en-US" sz="1100" b="1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l-GR"/>
            </a:p>
          </c:txPr>
        </c:title>
        <c:numFmt formatCode="_-* #,##0.00\ _€_-;\-* #,##0.00\ _€_-;_-* &quot;-&quot;??\ _€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22866092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l-GR">
                <a:solidFill>
                  <a:schemeClr val="tx1"/>
                </a:solidFill>
              </a:rPr>
              <a:t>Εξέλιξη ΕΛΑΠΕ</a:t>
            </a:r>
            <a:r>
              <a:rPr lang="en-US">
                <a:solidFill>
                  <a:schemeClr val="tx1"/>
                </a:solidFill>
              </a:rPr>
              <a:t> (</a:t>
            </a:r>
            <a:r>
              <a:rPr lang="el-GR">
                <a:solidFill>
                  <a:schemeClr val="tx1"/>
                </a:solidFill>
              </a:rPr>
              <a:t>ΛΓ - 1 &amp; ΛΓ - 2)  2024</a:t>
            </a:r>
            <a:endParaRPr lang="en-US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8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5F6A-4FFE-BE87-A6BE4FFB332F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5F6A-4FFE-BE87-A6BE4FFB332F}"/>
              </c:ext>
            </c:extLst>
          </c:dPt>
          <c:dPt>
            <c:idx val="10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5F6A-4FFE-BE87-A6BE4FFB332F}"/>
              </c:ext>
            </c:extLst>
          </c:dPt>
          <c:dPt>
            <c:idx val="1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5F6A-4FFE-BE87-A6BE4FFB332F}"/>
              </c:ext>
            </c:extLst>
          </c:dPt>
          <c:dPt>
            <c:idx val="12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5F6A-4FFE-BE87-A6BE4FFB332F}"/>
              </c:ext>
            </c:extLst>
          </c:dPt>
          <c:cat>
            <c:numRef>
              <c:f>'RSC 2025'!$A$3:$A$15</c:f>
              <c:numCache>
                <c:formatCode>mmm\-yy</c:formatCode>
                <c:ptCount val="13"/>
                <c:pt idx="0">
                  <c:v>45261</c:v>
                </c:pt>
                <c:pt idx="1">
                  <c:v>45292</c:v>
                </c:pt>
                <c:pt idx="2">
                  <c:v>45323</c:v>
                </c:pt>
                <c:pt idx="3">
                  <c:v>45352</c:v>
                </c:pt>
                <c:pt idx="4">
                  <c:v>45383</c:v>
                </c:pt>
                <c:pt idx="5">
                  <c:v>45413</c:v>
                </c:pt>
                <c:pt idx="6">
                  <c:v>45444</c:v>
                </c:pt>
                <c:pt idx="7">
                  <c:v>45474</c:v>
                </c:pt>
                <c:pt idx="8">
                  <c:v>45505</c:v>
                </c:pt>
                <c:pt idx="9">
                  <c:v>45536</c:v>
                </c:pt>
                <c:pt idx="10">
                  <c:v>45566</c:v>
                </c:pt>
                <c:pt idx="11">
                  <c:v>45597</c:v>
                </c:pt>
                <c:pt idx="12">
                  <c:v>45627</c:v>
                </c:pt>
              </c:numCache>
            </c:numRef>
          </c:cat>
          <c:val>
            <c:numRef>
              <c:f>'RSC 2025'!$J$3:$J$15</c:f>
              <c:numCache>
                <c:formatCode>_-* #,##0.00\ _€_-;\-* #,##0.00\ _€_-;_-* "-"??\ _€_-;_-@_-</c:formatCode>
                <c:ptCount val="13"/>
                <c:pt idx="0" formatCode="General">
                  <c:v>-92.99</c:v>
                </c:pt>
                <c:pt idx="1">
                  <c:v>-81.518953769356926</c:v>
                </c:pt>
                <c:pt idx="2">
                  <c:v>-94.520119404857695</c:v>
                </c:pt>
                <c:pt idx="3">
                  <c:v>-129.83492962745663</c:v>
                </c:pt>
                <c:pt idx="4">
                  <c:v>-189.76229341513005</c:v>
                </c:pt>
                <c:pt idx="5">
                  <c:v>-220.52717699842384</c:v>
                </c:pt>
                <c:pt idx="6">
                  <c:v>-249.26603513217108</c:v>
                </c:pt>
                <c:pt idx="7">
                  <c:v>-219.79449005142214</c:v>
                </c:pt>
                <c:pt idx="8">
                  <c:v>-211.22728325664025</c:v>
                </c:pt>
                <c:pt idx="9">
                  <c:v>-216.60295996856516</c:v>
                </c:pt>
                <c:pt idx="10">
                  <c:v>-246.66572357915754</c:v>
                </c:pt>
                <c:pt idx="11">
                  <c:v>-250.96713654617002</c:v>
                </c:pt>
                <c:pt idx="12">
                  <c:v>-157.18155908339202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5F6A-4FFE-BE87-A6BE4FFB33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6283711"/>
        <c:axId val="376292351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v>pessimistic</c:v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'RSC 2025'!$A$3:$A$15</c15:sqref>
                        </c15:formulaRef>
                      </c:ext>
                    </c:extLst>
                    <c:numCache>
                      <c:formatCode>mmm\-yy</c:formatCode>
                      <c:ptCount val="13"/>
                      <c:pt idx="0">
                        <c:v>45261</c:v>
                      </c:pt>
                      <c:pt idx="1">
                        <c:v>45292</c:v>
                      </c:pt>
                      <c:pt idx="2">
                        <c:v>45323</c:v>
                      </c:pt>
                      <c:pt idx="3">
                        <c:v>45352</c:v>
                      </c:pt>
                      <c:pt idx="4">
                        <c:v>45383</c:v>
                      </c:pt>
                      <c:pt idx="5">
                        <c:v>45413</c:v>
                      </c:pt>
                      <c:pt idx="6">
                        <c:v>45444</c:v>
                      </c:pt>
                      <c:pt idx="7">
                        <c:v>45474</c:v>
                      </c:pt>
                      <c:pt idx="8">
                        <c:v>45505</c:v>
                      </c:pt>
                      <c:pt idx="9">
                        <c:v>45536</c:v>
                      </c:pt>
                      <c:pt idx="10">
                        <c:v>45566</c:v>
                      </c:pt>
                      <c:pt idx="11">
                        <c:v>45597</c:v>
                      </c:pt>
                      <c:pt idx="12">
                        <c:v>45627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'RSC 2025'!$I$11:$I$27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4" formatCode="_-* #,##0.00\ _€_-;\-* #,##0.00\ _€_-;_-* &quot;-&quot;??\ _€_-;_-@_-">
                        <c:v>-157.18155908339202</c:v>
                      </c:pt>
                      <c:pt idx="5" formatCode="_-* #,##0.00\ _€_-;\-* #,##0.00\ _€_-;_-* &quot;-&quot;??\ _€_-;_-@_-">
                        <c:v>-177.33239488005711</c:v>
                      </c:pt>
                      <c:pt idx="6" formatCode="_-* #,##0.00\ _€_-;\-* #,##0.00\ _€_-;_-* &quot;-&quot;??\ _€_-;_-@_-">
                        <c:v>-203.75850880318777</c:v>
                      </c:pt>
                      <c:pt idx="7" formatCode="_-* #,##0.00\ _€_-;\-* #,##0.00\ _€_-;_-* &quot;-&quot;??\ _€_-;_-@_-">
                        <c:v>-264.31748528606118</c:v>
                      </c:pt>
                      <c:pt idx="8" formatCode="_-* #,##0.00\ _€_-;\-* #,##0.00\ _€_-;_-* &quot;-&quot;??\ _€_-;_-@_-">
                        <c:v>-328.67554933089144</c:v>
                      </c:pt>
                      <c:pt idx="9" formatCode="_-* #,##0.00\ _€_-;\-* #,##0.00\ _€_-;_-* &quot;-&quot;??\ _€_-;_-@_-">
                        <c:v>-388.1291102387209</c:v>
                      </c:pt>
                      <c:pt idx="10" formatCode="_-* #,##0.00\ _€_-;\-* #,##0.00\ _€_-;_-* &quot;-&quot;??\ _€_-;_-@_-">
                        <c:v>-428.6200346259875</c:v>
                      </c:pt>
                      <c:pt idx="11" formatCode="_-* #,##0.00\ _€_-;\-* #,##0.00\ _€_-;_-* &quot;-&quot;??\ _€_-;_-@_-">
                        <c:v>-442.88583130719735</c:v>
                      </c:pt>
                      <c:pt idx="12" formatCode="_-* #,##0.00\ _€_-;\-* #,##0.00\ _€_-;_-* &quot;-&quot;??\ _€_-;_-@_-">
                        <c:v>-468.43492389857113</c:v>
                      </c:pt>
                      <c:pt idx="13" formatCode="_-* #,##0.00\ _€_-;\-* #,##0.00\ _€_-;_-* &quot;-&quot;??\ _€_-;_-@_-">
                        <c:v>-474.91196753127576</c:v>
                      </c:pt>
                      <c:pt idx="14" formatCode="_-* #,##0.00\ _€_-;\-* #,##0.00\ _€_-;_-* &quot;-&quot;??\ _€_-;_-@_-">
                        <c:v>-504.52232387279253</c:v>
                      </c:pt>
                      <c:pt idx="15" formatCode="_-* #,##0.00\ _€_-;\-* #,##0.00\ _€_-;_-* &quot;-&quot;??\ _€_-;_-@_-">
                        <c:v>-526.00179727894897</c:v>
                      </c:pt>
                      <c:pt idx="16" formatCode="_-* #,##0.00\ _€_-;\-* #,##0.00\ _€_-;_-* &quot;-&quot;??\ _€_-;_-@_-">
                        <c:v>-549.27407017743997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B-5F6A-4FFE-BE87-A6BE4FFB332F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v>optimistic</c:v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'RSC 2025'!$A$3:$A$15</c15:sqref>
                        </c15:formulaRef>
                      </c:ext>
                    </c:extLst>
                    <c:numCache>
                      <c:formatCode>mmm\-yy</c:formatCode>
                      <c:ptCount val="13"/>
                      <c:pt idx="0">
                        <c:v>45261</c:v>
                      </c:pt>
                      <c:pt idx="1">
                        <c:v>45292</c:v>
                      </c:pt>
                      <c:pt idx="2">
                        <c:v>45323</c:v>
                      </c:pt>
                      <c:pt idx="3">
                        <c:v>45352</c:v>
                      </c:pt>
                      <c:pt idx="4">
                        <c:v>45383</c:v>
                      </c:pt>
                      <c:pt idx="5">
                        <c:v>45413</c:v>
                      </c:pt>
                      <c:pt idx="6">
                        <c:v>45444</c:v>
                      </c:pt>
                      <c:pt idx="7">
                        <c:v>45474</c:v>
                      </c:pt>
                      <c:pt idx="8">
                        <c:v>45505</c:v>
                      </c:pt>
                      <c:pt idx="9">
                        <c:v>45536</c:v>
                      </c:pt>
                      <c:pt idx="10">
                        <c:v>45566</c:v>
                      </c:pt>
                      <c:pt idx="11">
                        <c:v>45597</c:v>
                      </c:pt>
                      <c:pt idx="12">
                        <c:v>45627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'RSC 2025'!$K$11:$K$27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4" formatCode="_-* #,##0.00\ _€_-;\-* #,##0.00\ _€_-;_-* &quot;-&quot;??\ _€_-;_-@_-">
                        <c:v>-157.18155908339202</c:v>
                      </c:pt>
                      <c:pt idx="5" formatCode="_-* #,##0.00\ _€_-;\-* #,##0.00\ _€_-;_-* &quot;-&quot;??\ _€_-;_-@_-">
                        <c:v>-129.491578264699</c:v>
                      </c:pt>
                      <c:pt idx="6" formatCode="_-* #,##0.00\ _€_-;\-* #,##0.00\ _€_-;_-* &quot;-&quot;??\ _€_-;_-@_-">
                        <c:v>-118.53723255042749</c:v>
                      </c:pt>
                      <c:pt idx="7" formatCode="_-* #,##0.00\ _€_-;\-* #,##0.00\ _€_-;_-* &quot;-&quot;??\ _€_-;_-@_-">
                        <c:v>-141.78134553781683</c:v>
                      </c:pt>
                      <c:pt idx="8" formatCode="_-* #,##0.00\ _€_-;\-* #,##0.00\ _€_-;_-* &quot;-&quot;??\ _€_-;_-@_-">
                        <c:v>-177.82753363248094</c:v>
                      </c:pt>
                      <c:pt idx="9" formatCode="_-* #,##0.00\ _€_-;\-* #,##0.00\ _€_-;_-* &quot;-&quot;??\ _€_-;_-@_-">
                        <c:v>-203.1244674945705</c:v>
                      </c:pt>
                      <c:pt idx="10" formatCode="_-* #,##0.00\ _€_-;\-* #,##0.00\ _€_-;_-* &quot;-&quot;??\ _€_-;_-@_-">
                        <c:v>-202.27608468001483</c:v>
                      </c:pt>
                      <c:pt idx="11" formatCode="_-* #,##0.00\ _€_-;\-* #,##0.00\ _€_-;_-* &quot;-&quot;??\ _€_-;_-@_-">
                        <c:v>-152.55119491486164</c:v>
                      </c:pt>
                      <c:pt idx="12" formatCode="_-* #,##0.00\ _€_-;\-* #,##0.00\ _€_-;_-* &quot;-&quot;??\ _€_-;_-@_-">
                        <c:v>-115.40422102445936</c:v>
                      </c:pt>
                      <c:pt idx="13" formatCode="_-* #,##0.00\ _€_-;\-* #,##0.00\ _€_-;_-* &quot;-&quot;??\ _€_-;_-@_-">
                        <c:v>-62.222149392104626</c:v>
                      </c:pt>
                      <c:pt idx="14" formatCode="_-* #,##0.00\ _€_-;\-* #,##0.00\ _€_-;_-* &quot;-&quot;??\ _€_-;_-@_-">
                        <c:v>-51.076043585865136</c:v>
                      </c:pt>
                      <c:pt idx="15" formatCode="_-* #,##0.00\ _€_-;\-* #,##0.00\ _€_-;_-* &quot;-&quot;??\ _€_-;_-@_-">
                        <c:v>-35.247460937118689</c:v>
                      </c:pt>
                      <c:pt idx="16" formatCode="_-* #,##0.00\ _€_-;\-* #,##0.00\ _€_-;_-* &quot;-&quot;??\ _€_-;_-@_-">
                        <c:v>-14.360962463837751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5F6A-4FFE-BE87-A6BE4FFB332F}"/>
                  </c:ext>
                </c:extLst>
              </c15:ser>
            </c15:filteredLineSeries>
          </c:ext>
        </c:extLst>
      </c:lineChart>
      <c:dateAx>
        <c:axId val="376283711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376292351"/>
        <c:crosses val="autoZero"/>
        <c:auto val="1"/>
        <c:lblOffset val="100"/>
        <c:baseTimeUnit val="months"/>
      </c:dateAx>
      <c:valAx>
        <c:axId val="37629235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/>
                  <a:t>ΕΚΑΤ. €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l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3762837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l-GR">
                <a:solidFill>
                  <a:schemeClr val="tx1"/>
                </a:solidFill>
              </a:rPr>
              <a:t>Εξέλιξη ΥΠΟΛΟΓΑΡΙΑΣΜΟΥ ΝΕΩΝ ΕΡΓΩΝ ΛΓ - 3  2024</a:t>
            </a:r>
            <a:endParaRPr lang="en-US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8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B599-40A4-826F-CF45602F8722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B599-40A4-826F-CF45602F8722}"/>
              </c:ext>
            </c:extLst>
          </c:dPt>
          <c:dPt>
            <c:idx val="10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B599-40A4-826F-CF45602F8722}"/>
              </c:ext>
            </c:extLst>
          </c:dPt>
          <c:dPt>
            <c:idx val="1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B599-40A4-826F-CF45602F8722}"/>
              </c:ext>
            </c:extLst>
          </c:dPt>
          <c:dPt>
            <c:idx val="12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B599-40A4-826F-CF45602F8722}"/>
              </c:ext>
            </c:extLst>
          </c:dPt>
          <c:cat>
            <c:numRef>
              <c:f>'RSC 2025'!$A$3:$A$15</c:f>
              <c:numCache>
                <c:formatCode>mmm\-yy</c:formatCode>
                <c:ptCount val="13"/>
                <c:pt idx="0">
                  <c:v>45261</c:v>
                </c:pt>
                <c:pt idx="1">
                  <c:v>45292</c:v>
                </c:pt>
                <c:pt idx="2">
                  <c:v>45323</c:v>
                </c:pt>
                <c:pt idx="3">
                  <c:v>45352</c:v>
                </c:pt>
                <c:pt idx="4">
                  <c:v>45383</c:v>
                </c:pt>
                <c:pt idx="5">
                  <c:v>45413</c:v>
                </c:pt>
                <c:pt idx="6">
                  <c:v>45444</c:v>
                </c:pt>
                <c:pt idx="7">
                  <c:v>45474</c:v>
                </c:pt>
                <c:pt idx="8">
                  <c:v>45505</c:v>
                </c:pt>
                <c:pt idx="9">
                  <c:v>45536</c:v>
                </c:pt>
                <c:pt idx="10">
                  <c:v>45566</c:v>
                </c:pt>
                <c:pt idx="11">
                  <c:v>45597</c:v>
                </c:pt>
                <c:pt idx="12">
                  <c:v>45627</c:v>
                </c:pt>
              </c:numCache>
            </c:numRef>
          </c:cat>
          <c:val>
            <c:numRef>
              <c:f>'RSC 2025'!$M$3:$M$15</c:f>
              <c:numCache>
                <c:formatCode>_-* #,##0.00\ _€_-;\-* #,##0.00\ _€_-;_-* "-"??\ _€_-;_-@_-</c:formatCode>
                <c:ptCount val="13"/>
                <c:pt idx="0" formatCode="General">
                  <c:v>56.493120255910497</c:v>
                </c:pt>
                <c:pt idx="1">
                  <c:v>60.081100188318302</c:v>
                </c:pt>
                <c:pt idx="2">
                  <c:v>51.293166787894229</c:v>
                </c:pt>
                <c:pt idx="3">
                  <c:v>35.452255403701798</c:v>
                </c:pt>
                <c:pt idx="4">
                  <c:v>10.295626372463822</c:v>
                </c:pt>
                <c:pt idx="5">
                  <c:v>1.6061494630977649</c:v>
                </c:pt>
                <c:pt idx="6">
                  <c:v>2.1436775550517906</c:v>
                </c:pt>
                <c:pt idx="7">
                  <c:v>20.2329198383669</c:v>
                </c:pt>
                <c:pt idx="8">
                  <c:v>35.742117136668696</c:v>
                </c:pt>
                <c:pt idx="9">
                  <c:v>36.410260478932592</c:v>
                </c:pt>
                <c:pt idx="10">
                  <c:v>28.391915938310419</c:v>
                </c:pt>
                <c:pt idx="11">
                  <c:v>27.527694224026654</c:v>
                </c:pt>
                <c:pt idx="12">
                  <c:v>28.347191361113758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B599-40A4-826F-CF45602F8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6283711"/>
        <c:axId val="376292351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v>pessimistic</c:v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'RSC 2025'!$A$3:$A$15</c15:sqref>
                        </c15:formulaRef>
                      </c:ext>
                    </c:extLst>
                    <c:numCache>
                      <c:formatCode>mmm\-yy</c:formatCode>
                      <c:ptCount val="13"/>
                      <c:pt idx="0">
                        <c:v>45261</c:v>
                      </c:pt>
                      <c:pt idx="1">
                        <c:v>45292</c:v>
                      </c:pt>
                      <c:pt idx="2">
                        <c:v>45323</c:v>
                      </c:pt>
                      <c:pt idx="3">
                        <c:v>45352</c:v>
                      </c:pt>
                      <c:pt idx="4">
                        <c:v>45383</c:v>
                      </c:pt>
                      <c:pt idx="5">
                        <c:v>45413</c:v>
                      </c:pt>
                      <c:pt idx="6">
                        <c:v>45444</c:v>
                      </c:pt>
                      <c:pt idx="7">
                        <c:v>45474</c:v>
                      </c:pt>
                      <c:pt idx="8">
                        <c:v>45505</c:v>
                      </c:pt>
                      <c:pt idx="9">
                        <c:v>45536</c:v>
                      </c:pt>
                      <c:pt idx="10">
                        <c:v>45566</c:v>
                      </c:pt>
                      <c:pt idx="11">
                        <c:v>45597</c:v>
                      </c:pt>
                      <c:pt idx="12">
                        <c:v>45627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'RSC 2025'!$I$11:$I$27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4" formatCode="_-* #,##0.00\ _€_-;\-* #,##0.00\ _€_-;_-* &quot;-&quot;??\ _€_-;_-@_-">
                        <c:v>-157.18155908339202</c:v>
                      </c:pt>
                      <c:pt idx="5" formatCode="_-* #,##0.00\ _€_-;\-* #,##0.00\ _€_-;_-* &quot;-&quot;??\ _€_-;_-@_-">
                        <c:v>-177.33239488005711</c:v>
                      </c:pt>
                      <c:pt idx="6" formatCode="_-* #,##0.00\ _€_-;\-* #,##0.00\ _€_-;_-* &quot;-&quot;??\ _€_-;_-@_-">
                        <c:v>-203.75850880318777</c:v>
                      </c:pt>
                      <c:pt idx="7" formatCode="_-* #,##0.00\ _€_-;\-* #,##0.00\ _€_-;_-* &quot;-&quot;??\ _€_-;_-@_-">
                        <c:v>-264.31748528606118</c:v>
                      </c:pt>
                      <c:pt idx="8" formatCode="_-* #,##0.00\ _€_-;\-* #,##0.00\ _€_-;_-* &quot;-&quot;??\ _€_-;_-@_-">
                        <c:v>-328.67554933089144</c:v>
                      </c:pt>
                      <c:pt idx="9" formatCode="_-* #,##0.00\ _€_-;\-* #,##0.00\ _€_-;_-* &quot;-&quot;??\ _€_-;_-@_-">
                        <c:v>-388.1291102387209</c:v>
                      </c:pt>
                      <c:pt idx="10" formatCode="_-* #,##0.00\ _€_-;\-* #,##0.00\ _€_-;_-* &quot;-&quot;??\ _€_-;_-@_-">
                        <c:v>-428.6200346259875</c:v>
                      </c:pt>
                      <c:pt idx="11" formatCode="_-* #,##0.00\ _€_-;\-* #,##0.00\ _€_-;_-* &quot;-&quot;??\ _€_-;_-@_-">
                        <c:v>-442.88583130719735</c:v>
                      </c:pt>
                      <c:pt idx="12" formatCode="_-* #,##0.00\ _€_-;\-* #,##0.00\ _€_-;_-* &quot;-&quot;??\ _€_-;_-@_-">
                        <c:v>-468.43492389857113</c:v>
                      </c:pt>
                      <c:pt idx="13" formatCode="_-* #,##0.00\ _€_-;\-* #,##0.00\ _€_-;_-* &quot;-&quot;??\ _€_-;_-@_-">
                        <c:v>-474.91196753127576</c:v>
                      </c:pt>
                      <c:pt idx="14" formatCode="_-* #,##0.00\ _€_-;\-* #,##0.00\ _€_-;_-* &quot;-&quot;??\ _€_-;_-@_-">
                        <c:v>-504.52232387279253</c:v>
                      </c:pt>
                      <c:pt idx="15" formatCode="_-* #,##0.00\ _€_-;\-* #,##0.00\ _€_-;_-* &quot;-&quot;??\ _€_-;_-@_-">
                        <c:v>-526.00179727894897</c:v>
                      </c:pt>
                      <c:pt idx="16" formatCode="_-* #,##0.00\ _€_-;\-* #,##0.00\ _€_-;_-* &quot;-&quot;??\ _€_-;_-@_-">
                        <c:v>-549.27407017743997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B-B599-40A4-826F-CF45602F8722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v>optimistic</c:v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'RSC 2025'!$A$3:$A$15</c15:sqref>
                        </c15:formulaRef>
                      </c:ext>
                    </c:extLst>
                    <c:numCache>
                      <c:formatCode>mmm\-yy</c:formatCode>
                      <c:ptCount val="13"/>
                      <c:pt idx="0">
                        <c:v>45261</c:v>
                      </c:pt>
                      <c:pt idx="1">
                        <c:v>45292</c:v>
                      </c:pt>
                      <c:pt idx="2">
                        <c:v>45323</c:v>
                      </c:pt>
                      <c:pt idx="3">
                        <c:v>45352</c:v>
                      </c:pt>
                      <c:pt idx="4">
                        <c:v>45383</c:v>
                      </c:pt>
                      <c:pt idx="5">
                        <c:v>45413</c:v>
                      </c:pt>
                      <c:pt idx="6">
                        <c:v>45444</c:v>
                      </c:pt>
                      <c:pt idx="7">
                        <c:v>45474</c:v>
                      </c:pt>
                      <c:pt idx="8">
                        <c:v>45505</c:v>
                      </c:pt>
                      <c:pt idx="9">
                        <c:v>45536</c:v>
                      </c:pt>
                      <c:pt idx="10">
                        <c:v>45566</c:v>
                      </c:pt>
                      <c:pt idx="11">
                        <c:v>45597</c:v>
                      </c:pt>
                      <c:pt idx="12">
                        <c:v>45627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'RSC 2025'!$K$11:$K$27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4" formatCode="_-* #,##0.00\ _€_-;\-* #,##0.00\ _€_-;_-* &quot;-&quot;??\ _€_-;_-@_-">
                        <c:v>-157.18155908339202</c:v>
                      </c:pt>
                      <c:pt idx="5" formatCode="_-* #,##0.00\ _€_-;\-* #,##0.00\ _€_-;_-* &quot;-&quot;??\ _€_-;_-@_-">
                        <c:v>-129.491578264699</c:v>
                      </c:pt>
                      <c:pt idx="6" formatCode="_-* #,##0.00\ _€_-;\-* #,##0.00\ _€_-;_-* &quot;-&quot;??\ _€_-;_-@_-">
                        <c:v>-118.53723255042749</c:v>
                      </c:pt>
                      <c:pt idx="7" formatCode="_-* #,##0.00\ _€_-;\-* #,##0.00\ _€_-;_-* &quot;-&quot;??\ _€_-;_-@_-">
                        <c:v>-141.78134553781683</c:v>
                      </c:pt>
                      <c:pt idx="8" formatCode="_-* #,##0.00\ _€_-;\-* #,##0.00\ _€_-;_-* &quot;-&quot;??\ _€_-;_-@_-">
                        <c:v>-177.82753363248094</c:v>
                      </c:pt>
                      <c:pt idx="9" formatCode="_-* #,##0.00\ _€_-;\-* #,##0.00\ _€_-;_-* &quot;-&quot;??\ _€_-;_-@_-">
                        <c:v>-203.1244674945705</c:v>
                      </c:pt>
                      <c:pt idx="10" formatCode="_-* #,##0.00\ _€_-;\-* #,##0.00\ _€_-;_-* &quot;-&quot;??\ _€_-;_-@_-">
                        <c:v>-202.27608468001483</c:v>
                      </c:pt>
                      <c:pt idx="11" formatCode="_-* #,##0.00\ _€_-;\-* #,##0.00\ _€_-;_-* &quot;-&quot;??\ _€_-;_-@_-">
                        <c:v>-152.55119491486164</c:v>
                      </c:pt>
                      <c:pt idx="12" formatCode="_-* #,##0.00\ _€_-;\-* #,##0.00\ _€_-;_-* &quot;-&quot;??\ _€_-;_-@_-">
                        <c:v>-115.40422102445936</c:v>
                      </c:pt>
                      <c:pt idx="13" formatCode="_-* #,##0.00\ _€_-;\-* #,##0.00\ _€_-;_-* &quot;-&quot;??\ _€_-;_-@_-">
                        <c:v>-62.222149392104626</c:v>
                      </c:pt>
                      <c:pt idx="14" formatCode="_-* #,##0.00\ _€_-;\-* #,##0.00\ _€_-;_-* &quot;-&quot;??\ _€_-;_-@_-">
                        <c:v>-51.076043585865136</c:v>
                      </c:pt>
                      <c:pt idx="15" formatCode="_-* #,##0.00\ _€_-;\-* #,##0.00\ _€_-;_-* &quot;-&quot;??\ _€_-;_-@_-">
                        <c:v>-35.247460937118689</c:v>
                      </c:pt>
                      <c:pt idx="16" formatCode="_-* #,##0.00\ _€_-;\-* #,##0.00\ _€_-;_-* &quot;-&quot;??\ _€_-;_-@_-">
                        <c:v>-14.360962463837751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B599-40A4-826F-CF45602F8722}"/>
                  </c:ext>
                </c:extLst>
              </c15:ser>
            </c15:filteredLineSeries>
          </c:ext>
        </c:extLst>
      </c:lineChart>
      <c:dateAx>
        <c:axId val="376283711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376292351"/>
        <c:crosses val="autoZero"/>
        <c:auto val="1"/>
        <c:lblOffset val="100"/>
        <c:baseTimeUnit val="months"/>
      </c:dateAx>
      <c:valAx>
        <c:axId val="37629235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/>
                  <a:t>ΕΚΑΤ. €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l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3762837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0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0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94567E-29AD-4774-9D15-F5AD8A233D6B}" type="doc">
      <dgm:prSet loTypeId="urn:diagrams.loki3.com/Bracke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ED9C9E6E-5B99-4F68-B9B7-BBC1B177FBFD}">
      <dgm:prSet phldrT="[Text]" custT="1"/>
      <dgm:spPr/>
      <dgm:t>
        <a:bodyPr/>
        <a:lstStyle/>
        <a:p>
          <a:r>
            <a:rPr lang="el-GR" sz="2000" b="1" dirty="0">
              <a:solidFill>
                <a:schemeClr val="tx1"/>
              </a:solidFill>
            </a:rPr>
            <a:t>Διείσδυση ΑΠΕ </a:t>
          </a:r>
        </a:p>
      </dgm:t>
    </dgm:pt>
    <dgm:pt modelId="{CF58F516-6E9E-4FD8-A98E-8AC8690FA87B}" type="parTrans" cxnId="{12F3128B-F685-4B3D-8DE8-F7C79F1CEA37}">
      <dgm:prSet/>
      <dgm:spPr/>
      <dgm:t>
        <a:bodyPr/>
        <a:lstStyle/>
        <a:p>
          <a:endParaRPr lang="el-GR"/>
        </a:p>
      </dgm:t>
    </dgm:pt>
    <dgm:pt modelId="{7E3BCCB1-90CF-47FC-9418-35AEB2106B5C}" type="sibTrans" cxnId="{12F3128B-F685-4B3D-8DE8-F7C79F1CEA37}">
      <dgm:prSet/>
      <dgm:spPr/>
      <dgm:t>
        <a:bodyPr/>
        <a:lstStyle/>
        <a:p>
          <a:endParaRPr lang="el-GR"/>
        </a:p>
      </dgm:t>
    </dgm:pt>
    <dgm:pt modelId="{1BB4BC17-A796-4C5C-AA00-FFA30A1C4CCB}">
      <dgm:prSet phldrT="[Text]" custT="1"/>
      <dgm:spPr>
        <a:solidFill>
          <a:srgbClr val="0070C0"/>
        </a:solidFill>
      </dgm:spPr>
      <dgm:t>
        <a:bodyPr/>
        <a:lstStyle/>
        <a:p>
          <a:pPr algn="just"/>
          <a:r>
            <a:rPr lang="el-GR" sz="1600" b="1" dirty="0"/>
            <a:t>Επιλογή των επενδυτών μεταξύ σύναψης σύμβασης με τον ΔΑΠΕΕΠ, σύναψης </a:t>
          </a:r>
          <a:r>
            <a:rPr lang="en-US" sz="1600" b="1" dirty="0"/>
            <a:t>PPA</a:t>
          </a:r>
          <a:r>
            <a:rPr lang="el-GR" sz="1600" b="1" dirty="0"/>
            <a:t> ή απευθείας συμμετοχής στην αγορά</a:t>
          </a:r>
        </a:p>
      </dgm:t>
    </dgm:pt>
    <dgm:pt modelId="{C4EBA762-8D52-4EC0-ADF9-78D5C0F31076}" type="parTrans" cxnId="{F6161FD6-BAC7-43E1-8A9E-A4D399018E80}">
      <dgm:prSet/>
      <dgm:spPr/>
      <dgm:t>
        <a:bodyPr/>
        <a:lstStyle/>
        <a:p>
          <a:endParaRPr lang="el-GR"/>
        </a:p>
      </dgm:t>
    </dgm:pt>
    <dgm:pt modelId="{41D4C8D8-FC9F-4E71-B032-648FAA7749BC}" type="sibTrans" cxnId="{F6161FD6-BAC7-43E1-8A9E-A4D399018E80}">
      <dgm:prSet/>
      <dgm:spPr/>
      <dgm:t>
        <a:bodyPr/>
        <a:lstStyle/>
        <a:p>
          <a:endParaRPr lang="el-GR"/>
        </a:p>
      </dgm:t>
    </dgm:pt>
    <dgm:pt modelId="{2287AA36-7334-42DB-A03F-6E69FC077FFA}">
      <dgm:prSet phldrT="[Text]" custT="1"/>
      <dgm:spPr/>
      <dgm:t>
        <a:bodyPr/>
        <a:lstStyle/>
        <a:p>
          <a:r>
            <a:rPr lang="el-GR" sz="2000" b="1" dirty="0">
              <a:solidFill>
                <a:schemeClr val="tx1"/>
              </a:solidFill>
            </a:rPr>
            <a:t>Περιορισμοί έγχυσης ΑΠΕ</a:t>
          </a:r>
        </a:p>
      </dgm:t>
    </dgm:pt>
    <dgm:pt modelId="{ADFEFC29-AE86-4019-9566-426B812C7B67}" type="parTrans" cxnId="{5CCE427E-3F5A-4308-BB35-E80227EC9E28}">
      <dgm:prSet/>
      <dgm:spPr/>
      <dgm:t>
        <a:bodyPr/>
        <a:lstStyle/>
        <a:p>
          <a:endParaRPr lang="el-GR"/>
        </a:p>
      </dgm:t>
    </dgm:pt>
    <dgm:pt modelId="{E2750B0C-1717-450A-8A74-FACDB19DA1AA}" type="sibTrans" cxnId="{5CCE427E-3F5A-4308-BB35-E80227EC9E28}">
      <dgm:prSet/>
      <dgm:spPr/>
      <dgm:t>
        <a:bodyPr/>
        <a:lstStyle/>
        <a:p>
          <a:endParaRPr lang="el-GR"/>
        </a:p>
      </dgm:t>
    </dgm:pt>
    <dgm:pt modelId="{7C9F6557-18EC-408C-A7AD-D388FE5AB3E3}">
      <dgm:prSet phldrT="[Text]" custT="1"/>
      <dgm:spPr>
        <a:solidFill>
          <a:srgbClr val="50B75C"/>
        </a:solidFill>
      </dgm:spPr>
      <dgm:t>
        <a:bodyPr/>
        <a:lstStyle/>
        <a:p>
          <a:pPr algn="just"/>
          <a:r>
            <a:rPr lang="el-GR" sz="1600" b="1" dirty="0"/>
            <a:t>Οι μειωμένες τιμές της Αγοράς (έως και αρνητικές) τις ώρες που συμπίπτει η υψηλή παραγωγή από ΑΠΕ (κυρίως Φ/Β) με περιορισμένη κατανάλωση ΗΕ</a:t>
          </a:r>
        </a:p>
      </dgm:t>
    </dgm:pt>
    <dgm:pt modelId="{01C18199-627B-4E42-ACD3-3F7E5604AABD}" type="parTrans" cxnId="{B0B9F489-D109-4B03-B428-BCAB2D3BD864}">
      <dgm:prSet/>
      <dgm:spPr/>
      <dgm:t>
        <a:bodyPr/>
        <a:lstStyle/>
        <a:p>
          <a:endParaRPr lang="el-GR"/>
        </a:p>
      </dgm:t>
    </dgm:pt>
    <dgm:pt modelId="{1055CF27-DB27-4E37-BF27-BEEAC0770AF2}" type="sibTrans" cxnId="{B0B9F489-D109-4B03-B428-BCAB2D3BD864}">
      <dgm:prSet/>
      <dgm:spPr/>
      <dgm:t>
        <a:bodyPr/>
        <a:lstStyle/>
        <a:p>
          <a:endParaRPr lang="el-GR"/>
        </a:p>
      </dgm:t>
    </dgm:pt>
    <dgm:pt modelId="{2039E74E-2AA1-4EEB-A01A-36591CB4F7AB}" type="pres">
      <dgm:prSet presAssocID="{9794567E-29AD-4774-9D15-F5AD8A233D6B}" presName="Name0" presStyleCnt="0">
        <dgm:presLayoutVars>
          <dgm:dir/>
          <dgm:animLvl val="lvl"/>
          <dgm:resizeHandles val="exact"/>
        </dgm:presLayoutVars>
      </dgm:prSet>
      <dgm:spPr/>
    </dgm:pt>
    <dgm:pt modelId="{504F34D8-6857-485A-871A-F00785D4613B}" type="pres">
      <dgm:prSet presAssocID="{ED9C9E6E-5B99-4F68-B9B7-BBC1B177FBFD}" presName="linNode" presStyleCnt="0"/>
      <dgm:spPr/>
    </dgm:pt>
    <dgm:pt modelId="{84053D86-AABF-430A-8CB4-4952AF1A5CCF}" type="pres">
      <dgm:prSet presAssocID="{ED9C9E6E-5B99-4F68-B9B7-BBC1B177FBFD}" presName="parTx" presStyleLbl="revTx" presStyleIdx="0" presStyleCnt="2">
        <dgm:presLayoutVars>
          <dgm:chMax val="1"/>
          <dgm:bulletEnabled val="1"/>
        </dgm:presLayoutVars>
      </dgm:prSet>
      <dgm:spPr/>
    </dgm:pt>
    <dgm:pt modelId="{652E84D0-C58F-4A96-81A7-64A0642E03CD}" type="pres">
      <dgm:prSet presAssocID="{ED9C9E6E-5B99-4F68-B9B7-BBC1B177FBFD}" presName="bracket" presStyleLbl="parChTrans1D1" presStyleIdx="0" presStyleCnt="2"/>
      <dgm:spPr>
        <a:ln>
          <a:solidFill>
            <a:schemeClr val="accent3"/>
          </a:solidFill>
        </a:ln>
      </dgm:spPr>
    </dgm:pt>
    <dgm:pt modelId="{BD2C51F8-A669-42F8-BC9C-12CC97B1F298}" type="pres">
      <dgm:prSet presAssocID="{ED9C9E6E-5B99-4F68-B9B7-BBC1B177FBFD}" presName="spH" presStyleCnt="0"/>
      <dgm:spPr/>
    </dgm:pt>
    <dgm:pt modelId="{CA8C170F-ECB4-414B-9ACE-1B42277BD5D9}" type="pres">
      <dgm:prSet presAssocID="{ED9C9E6E-5B99-4F68-B9B7-BBC1B177FBFD}" presName="desTx" presStyleLbl="node1" presStyleIdx="0" presStyleCnt="2">
        <dgm:presLayoutVars>
          <dgm:bulletEnabled val="1"/>
        </dgm:presLayoutVars>
      </dgm:prSet>
      <dgm:spPr/>
    </dgm:pt>
    <dgm:pt modelId="{4A6D9C98-DD18-4177-8A7A-5E408E63909C}" type="pres">
      <dgm:prSet presAssocID="{7E3BCCB1-90CF-47FC-9418-35AEB2106B5C}" presName="spV" presStyleCnt="0"/>
      <dgm:spPr/>
    </dgm:pt>
    <dgm:pt modelId="{EA6C231A-FEC1-42D3-A056-BA3E293D270E}" type="pres">
      <dgm:prSet presAssocID="{2287AA36-7334-42DB-A03F-6E69FC077FFA}" presName="linNode" presStyleCnt="0"/>
      <dgm:spPr/>
    </dgm:pt>
    <dgm:pt modelId="{84796439-42B3-49B1-BC82-870CCB69B359}" type="pres">
      <dgm:prSet presAssocID="{2287AA36-7334-42DB-A03F-6E69FC077FFA}" presName="parTx" presStyleLbl="revTx" presStyleIdx="1" presStyleCnt="2">
        <dgm:presLayoutVars>
          <dgm:chMax val="1"/>
          <dgm:bulletEnabled val="1"/>
        </dgm:presLayoutVars>
      </dgm:prSet>
      <dgm:spPr/>
    </dgm:pt>
    <dgm:pt modelId="{E699DA9C-BCB5-474B-A4D4-752D09E27519}" type="pres">
      <dgm:prSet presAssocID="{2287AA36-7334-42DB-A03F-6E69FC077FFA}" presName="bracket" presStyleLbl="parChTrans1D1" presStyleIdx="1" presStyleCnt="2"/>
      <dgm:spPr>
        <a:ln>
          <a:solidFill>
            <a:schemeClr val="accent3"/>
          </a:solidFill>
        </a:ln>
      </dgm:spPr>
    </dgm:pt>
    <dgm:pt modelId="{5F3DDACA-EFF0-4D80-82ED-6F0D0A2DBA49}" type="pres">
      <dgm:prSet presAssocID="{2287AA36-7334-42DB-A03F-6E69FC077FFA}" presName="spH" presStyleCnt="0"/>
      <dgm:spPr/>
    </dgm:pt>
    <dgm:pt modelId="{29E19CD0-E043-4053-A5C1-7E00EF11D990}" type="pres">
      <dgm:prSet presAssocID="{2287AA36-7334-42DB-A03F-6E69FC077FFA}" presName="desTx" presStyleLbl="node1" presStyleIdx="1" presStyleCnt="2">
        <dgm:presLayoutVars>
          <dgm:bulletEnabled val="1"/>
        </dgm:presLayoutVars>
      </dgm:prSet>
      <dgm:spPr/>
    </dgm:pt>
  </dgm:ptLst>
  <dgm:cxnLst>
    <dgm:cxn modelId="{95BA6F18-A025-44FC-9843-93B2AA993209}" type="presOf" srcId="{7C9F6557-18EC-408C-A7AD-D388FE5AB3E3}" destId="{29E19CD0-E043-4053-A5C1-7E00EF11D990}" srcOrd="0" destOrd="0" presId="urn:diagrams.loki3.com/BracketList"/>
    <dgm:cxn modelId="{5CCE427E-3F5A-4308-BB35-E80227EC9E28}" srcId="{9794567E-29AD-4774-9D15-F5AD8A233D6B}" destId="{2287AA36-7334-42DB-A03F-6E69FC077FFA}" srcOrd="1" destOrd="0" parTransId="{ADFEFC29-AE86-4019-9566-426B812C7B67}" sibTransId="{E2750B0C-1717-450A-8A74-FACDB19DA1AA}"/>
    <dgm:cxn modelId="{B0B9F489-D109-4B03-B428-BCAB2D3BD864}" srcId="{2287AA36-7334-42DB-A03F-6E69FC077FFA}" destId="{7C9F6557-18EC-408C-A7AD-D388FE5AB3E3}" srcOrd="0" destOrd="0" parTransId="{01C18199-627B-4E42-ACD3-3F7E5604AABD}" sibTransId="{1055CF27-DB27-4E37-BF27-BEEAC0770AF2}"/>
    <dgm:cxn modelId="{12F3128B-F685-4B3D-8DE8-F7C79F1CEA37}" srcId="{9794567E-29AD-4774-9D15-F5AD8A233D6B}" destId="{ED9C9E6E-5B99-4F68-B9B7-BBC1B177FBFD}" srcOrd="0" destOrd="0" parTransId="{CF58F516-6E9E-4FD8-A98E-8AC8690FA87B}" sibTransId="{7E3BCCB1-90CF-47FC-9418-35AEB2106B5C}"/>
    <dgm:cxn modelId="{B44972B4-442C-499F-8F56-1148BA258B5B}" type="presOf" srcId="{1BB4BC17-A796-4C5C-AA00-FFA30A1C4CCB}" destId="{CA8C170F-ECB4-414B-9ACE-1B42277BD5D9}" srcOrd="0" destOrd="0" presId="urn:diagrams.loki3.com/BracketList"/>
    <dgm:cxn modelId="{21AA71BC-4422-4D88-BC08-7966CC8E13A0}" type="presOf" srcId="{ED9C9E6E-5B99-4F68-B9B7-BBC1B177FBFD}" destId="{84053D86-AABF-430A-8CB4-4952AF1A5CCF}" srcOrd="0" destOrd="0" presId="urn:diagrams.loki3.com/BracketList"/>
    <dgm:cxn modelId="{217E3CC4-C1FC-40FD-8E8A-CB2E0C711318}" type="presOf" srcId="{9794567E-29AD-4774-9D15-F5AD8A233D6B}" destId="{2039E74E-2AA1-4EEB-A01A-36591CB4F7AB}" srcOrd="0" destOrd="0" presId="urn:diagrams.loki3.com/BracketList"/>
    <dgm:cxn modelId="{F6161FD6-BAC7-43E1-8A9E-A4D399018E80}" srcId="{ED9C9E6E-5B99-4F68-B9B7-BBC1B177FBFD}" destId="{1BB4BC17-A796-4C5C-AA00-FFA30A1C4CCB}" srcOrd="0" destOrd="0" parTransId="{C4EBA762-8D52-4EC0-ADF9-78D5C0F31076}" sibTransId="{41D4C8D8-FC9F-4E71-B032-648FAA7749BC}"/>
    <dgm:cxn modelId="{DDA42CF7-7E0A-4893-BD3A-3206FA29BE52}" type="presOf" srcId="{2287AA36-7334-42DB-A03F-6E69FC077FFA}" destId="{84796439-42B3-49B1-BC82-870CCB69B359}" srcOrd="0" destOrd="0" presId="urn:diagrams.loki3.com/BracketList"/>
    <dgm:cxn modelId="{A35231EB-254B-4DE7-BA2F-CD95758D4B4A}" type="presParOf" srcId="{2039E74E-2AA1-4EEB-A01A-36591CB4F7AB}" destId="{504F34D8-6857-485A-871A-F00785D4613B}" srcOrd="0" destOrd="0" presId="urn:diagrams.loki3.com/BracketList"/>
    <dgm:cxn modelId="{B9E9784D-E860-4169-9E5E-EB2A2EAB9C14}" type="presParOf" srcId="{504F34D8-6857-485A-871A-F00785D4613B}" destId="{84053D86-AABF-430A-8CB4-4952AF1A5CCF}" srcOrd="0" destOrd="0" presId="urn:diagrams.loki3.com/BracketList"/>
    <dgm:cxn modelId="{DFFEECC2-D192-4AD1-A077-9252955F12FC}" type="presParOf" srcId="{504F34D8-6857-485A-871A-F00785D4613B}" destId="{652E84D0-C58F-4A96-81A7-64A0642E03CD}" srcOrd="1" destOrd="0" presId="urn:diagrams.loki3.com/BracketList"/>
    <dgm:cxn modelId="{5E549A72-D279-4AB1-B94E-02D05C066C96}" type="presParOf" srcId="{504F34D8-6857-485A-871A-F00785D4613B}" destId="{BD2C51F8-A669-42F8-BC9C-12CC97B1F298}" srcOrd="2" destOrd="0" presId="urn:diagrams.loki3.com/BracketList"/>
    <dgm:cxn modelId="{EF996D8C-DCC5-498A-85E0-E179BCEF43EB}" type="presParOf" srcId="{504F34D8-6857-485A-871A-F00785D4613B}" destId="{CA8C170F-ECB4-414B-9ACE-1B42277BD5D9}" srcOrd="3" destOrd="0" presId="urn:diagrams.loki3.com/BracketList"/>
    <dgm:cxn modelId="{A6FA58C5-5349-429F-BC7A-77108C258C9A}" type="presParOf" srcId="{2039E74E-2AA1-4EEB-A01A-36591CB4F7AB}" destId="{4A6D9C98-DD18-4177-8A7A-5E408E63909C}" srcOrd="1" destOrd="0" presId="urn:diagrams.loki3.com/BracketList"/>
    <dgm:cxn modelId="{64B57BF0-10C5-41FF-9ECB-864E68BBA208}" type="presParOf" srcId="{2039E74E-2AA1-4EEB-A01A-36591CB4F7AB}" destId="{EA6C231A-FEC1-42D3-A056-BA3E293D270E}" srcOrd="2" destOrd="0" presId="urn:diagrams.loki3.com/BracketList"/>
    <dgm:cxn modelId="{A14A6603-454A-4695-BF41-0EC217D0F09B}" type="presParOf" srcId="{EA6C231A-FEC1-42D3-A056-BA3E293D270E}" destId="{84796439-42B3-49B1-BC82-870CCB69B359}" srcOrd="0" destOrd="0" presId="urn:diagrams.loki3.com/BracketList"/>
    <dgm:cxn modelId="{75AB42F5-3689-4B97-BCA6-5F902591A1E3}" type="presParOf" srcId="{EA6C231A-FEC1-42D3-A056-BA3E293D270E}" destId="{E699DA9C-BCB5-474B-A4D4-752D09E27519}" srcOrd="1" destOrd="0" presId="urn:diagrams.loki3.com/BracketList"/>
    <dgm:cxn modelId="{F9A4124F-225E-41C7-AEEF-26F389358AF6}" type="presParOf" srcId="{EA6C231A-FEC1-42D3-A056-BA3E293D270E}" destId="{5F3DDACA-EFF0-4D80-82ED-6F0D0A2DBA49}" srcOrd="2" destOrd="0" presId="urn:diagrams.loki3.com/BracketList"/>
    <dgm:cxn modelId="{1BCE2826-A121-4F00-BD99-919C60737049}" type="presParOf" srcId="{EA6C231A-FEC1-42D3-A056-BA3E293D270E}" destId="{29E19CD0-E043-4053-A5C1-7E00EF11D990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94567E-29AD-4774-9D15-F5AD8A233D6B}" type="doc">
      <dgm:prSet loTypeId="urn:diagrams.loki3.com/Bracke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ED9C9E6E-5B99-4F68-B9B7-BBC1B177FBFD}">
      <dgm:prSet phldrT="[Text]" custT="1"/>
      <dgm:spPr/>
      <dgm:t>
        <a:bodyPr/>
        <a:lstStyle/>
        <a:p>
          <a:r>
            <a:rPr lang="el-GR" sz="2000" b="1" dirty="0">
              <a:solidFill>
                <a:schemeClr val="tx1"/>
              </a:solidFill>
            </a:rPr>
            <a:t>Αποθήκευση </a:t>
          </a:r>
        </a:p>
      </dgm:t>
    </dgm:pt>
    <dgm:pt modelId="{CF58F516-6E9E-4FD8-A98E-8AC8690FA87B}" type="parTrans" cxnId="{12F3128B-F685-4B3D-8DE8-F7C79F1CEA37}">
      <dgm:prSet/>
      <dgm:spPr/>
      <dgm:t>
        <a:bodyPr/>
        <a:lstStyle/>
        <a:p>
          <a:endParaRPr lang="el-GR"/>
        </a:p>
      </dgm:t>
    </dgm:pt>
    <dgm:pt modelId="{7E3BCCB1-90CF-47FC-9418-35AEB2106B5C}" type="sibTrans" cxnId="{12F3128B-F685-4B3D-8DE8-F7C79F1CEA37}">
      <dgm:prSet/>
      <dgm:spPr/>
      <dgm:t>
        <a:bodyPr/>
        <a:lstStyle/>
        <a:p>
          <a:endParaRPr lang="el-GR"/>
        </a:p>
      </dgm:t>
    </dgm:pt>
    <dgm:pt modelId="{1BB4BC17-A796-4C5C-AA00-FFA30A1C4CCB}">
      <dgm:prSet phldrT="[Text]" custT="1"/>
      <dgm:spPr>
        <a:solidFill>
          <a:srgbClr val="0070C0"/>
        </a:solidFill>
      </dgm:spPr>
      <dgm:t>
        <a:bodyPr/>
        <a:lstStyle/>
        <a:p>
          <a:pPr algn="just"/>
          <a:r>
            <a:rPr lang="el-GR" sz="1600" b="1" dirty="0"/>
            <a:t>Το χρονοδιάγραμμα υλοποίησης των έργων αποθήκευσης αλλά ακόμα περισσότερο ο βαθμός αξιοποίησης των μπαταριών με στόχο την ομοιόμορφη κατανομή της παραγωγής ΗΕ από ΑΠΕ κατά τη διάρκεια της ημέρας</a:t>
          </a:r>
        </a:p>
      </dgm:t>
    </dgm:pt>
    <dgm:pt modelId="{C4EBA762-8D52-4EC0-ADF9-78D5C0F31076}" type="parTrans" cxnId="{F6161FD6-BAC7-43E1-8A9E-A4D399018E80}">
      <dgm:prSet/>
      <dgm:spPr/>
      <dgm:t>
        <a:bodyPr/>
        <a:lstStyle/>
        <a:p>
          <a:endParaRPr lang="el-GR"/>
        </a:p>
      </dgm:t>
    </dgm:pt>
    <dgm:pt modelId="{41D4C8D8-FC9F-4E71-B032-648FAA7749BC}" type="sibTrans" cxnId="{F6161FD6-BAC7-43E1-8A9E-A4D399018E80}">
      <dgm:prSet/>
      <dgm:spPr/>
      <dgm:t>
        <a:bodyPr/>
        <a:lstStyle/>
        <a:p>
          <a:endParaRPr lang="el-GR"/>
        </a:p>
      </dgm:t>
    </dgm:pt>
    <dgm:pt modelId="{2039E74E-2AA1-4EEB-A01A-36591CB4F7AB}" type="pres">
      <dgm:prSet presAssocID="{9794567E-29AD-4774-9D15-F5AD8A233D6B}" presName="Name0" presStyleCnt="0">
        <dgm:presLayoutVars>
          <dgm:dir/>
          <dgm:animLvl val="lvl"/>
          <dgm:resizeHandles val="exact"/>
        </dgm:presLayoutVars>
      </dgm:prSet>
      <dgm:spPr/>
    </dgm:pt>
    <dgm:pt modelId="{504F34D8-6857-485A-871A-F00785D4613B}" type="pres">
      <dgm:prSet presAssocID="{ED9C9E6E-5B99-4F68-B9B7-BBC1B177FBFD}" presName="linNode" presStyleCnt="0"/>
      <dgm:spPr/>
    </dgm:pt>
    <dgm:pt modelId="{84053D86-AABF-430A-8CB4-4952AF1A5CCF}" type="pres">
      <dgm:prSet presAssocID="{ED9C9E6E-5B99-4F68-B9B7-BBC1B177FBFD}" presName="parTx" presStyleLbl="revTx" presStyleIdx="0" presStyleCnt="1">
        <dgm:presLayoutVars>
          <dgm:chMax val="1"/>
          <dgm:bulletEnabled val="1"/>
        </dgm:presLayoutVars>
      </dgm:prSet>
      <dgm:spPr/>
    </dgm:pt>
    <dgm:pt modelId="{652E84D0-C58F-4A96-81A7-64A0642E03CD}" type="pres">
      <dgm:prSet presAssocID="{ED9C9E6E-5B99-4F68-B9B7-BBC1B177FBFD}" presName="bracket" presStyleLbl="parChTrans1D1" presStyleIdx="0" presStyleCnt="1"/>
      <dgm:spPr>
        <a:ln>
          <a:solidFill>
            <a:schemeClr val="accent3"/>
          </a:solidFill>
        </a:ln>
      </dgm:spPr>
    </dgm:pt>
    <dgm:pt modelId="{BD2C51F8-A669-42F8-BC9C-12CC97B1F298}" type="pres">
      <dgm:prSet presAssocID="{ED9C9E6E-5B99-4F68-B9B7-BBC1B177FBFD}" presName="spH" presStyleCnt="0"/>
      <dgm:spPr/>
    </dgm:pt>
    <dgm:pt modelId="{CA8C170F-ECB4-414B-9ACE-1B42277BD5D9}" type="pres">
      <dgm:prSet presAssocID="{ED9C9E6E-5B99-4F68-B9B7-BBC1B177FBFD}" presName="desTx" presStyleLbl="node1" presStyleIdx="0" presStyleCnt="1" custScaleY="110382">
        <dgm:presLayoutVars>
          <dgm:bulletEnabled val="1"/>
        </dgm:presLayoutVars>
      </dgm:prSet>
      <dgm:spPr/>
    </dgm:pt>
  </dgm:ptLst>
  <dgm:cxnLst>
    <dgm:cxn modelId="{12F3128B-F685-4B3D-8DE8-F7C79F1CEA37}" srcId="{9794567E-29AD-4774-9D15-F5AD8A233D6B}" destId="{ED9C9E6E-5B99-4F68-B9B7-BBC1B177FBFD}" srcOrd="0" destOrd="0" parTransId="{CF58F516-6E9E-4FD8-A98E-8AC8690FA87B}" sibTransId="{7E3BCCB1-90CF-47FC-9418-35AEB2106B5C}"/>
    <dgm:cxn modelId="{B44972B4-442C-499F-8F56-1148BA258B5B}" type="presOf" srcId="{1BB4BC17-A796-4C5C-AA00-FFA30A1C4CCB}" destId="{CA8C170F-ECB4-414B-9ACE-1B42277BD5D9}" srcOrd="0" destOrd="0" presId="urn:diagrams.loki3.com/BracketList"/>
    <dgm:cxn modelId="{21AA71BC-4422-4D88-BC08-7966CC8E13A0}" type="presOf" srcId="{ED9C9E6E-5B99-4F68-B9B7-BBC1B177FBFD}" destId="{84053D86-AABF-430A-8CB4-4952AF1A5CCF}" srcOrd="0" destOrd="0" presId="urn:diagrams.loki3.com/BracketList"/>
    <dgm:cxn modelId="{217E3CC4-C1FC-40FD-8E8A-CB2E0C711318}" type="presOf" srcId="{9794567E-29AD-4774-9D15-F5AD8A233D6B}" destId="{2039E74E-2AA1-4EEB-A01A-36591CB4F7AB}" srcOrd="0" destOrd="0" presId="urn:diagrams.loki3.com/BracketList"/>
    <dgm:cxn modelId="{F6161FD6-BAC7-43E1-8A9E-A4D399018E80}" srcId="{ED9C9E6E-5B99-4F68-B9B7-BBC1B177FBFD}" destId="{1BB4BC17-A796-4C5C-AA00-FFA30A1C4CCB}" srcOrd="0" destOrd="0" parTransId="{C4EBA762-8D52-4EC0-ADF9-78D5C0F31076}" sibTransId="{41D4C8D8-FC9F-4E71-B032-648FAA7749BC}"/>
    <dgm:cxn modelId="{A35231EB-254B-4DE7-BA2F-CD95758D4B4A}" type="presParOf" srcId="{2039E74E-2AA1-4EEB-A01A-36591CB4F7AB}" destId="{504F34D8-6857-485A-871A-F00785D4613B}" srcOrd="0" destOrd="0" presId="urn:diagrams.loki3.com/BracketList"/>
    <dgm:cxn modelId="{B9E9784D-E860-4169-9E5E-EB2A2EAB9C14}" type="presParOf" srcId="{504F34D8-6857-485A-871A-F00785D4613B}" destId="{84053D86-AABF-430A-8CB4-4952AF1A5CCF}" srcOrd="0" destOrd="0" presId="urn:diagrams.loki3.com/BracketList"/>
    <dgm:cxn modelId="{DFFEECC2-D192-4AD1-A077-9252955F12FC}" type="presParOf" srcId="{504F34D8-6857-485A-871A-F00785D4613B}" destId="{652E84D0-C58F-4A96-81A7-64A0642E03CD}" srcOrd="1" destOrd="0" presId="urn:diagrams.loki3.com/BracketList"/>
    <dgm:cxn modelId="{5E549A72-D279-4AB1-B94E-02D05C066C96}" type="presParOf" srcId="{504F34D8-6857-485A-871A-F00785D4613B}" destId="{BD2C51F8-A669-42F8-BC9C-12CC97B1F298}" srcOrd="2" destOrd="0" presId="urn:diagrams.loki3.com/BracketList"/>
    <dgm:cxn modelId="{EF996D8C-DCC5-498A-85E0-E179BCEF43EB}" type="presParOf" srcId="{504F34D8-6857-485A-871A-F00785D4613B}" destId="{CA8C170F-ECB4-414B-9ACE-1B42277BD5D9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94567E-29AD-4774-9D15-F5AD8A233D6B}" type="doc">
      <dgm:prSet loTypeId="urn:diagrams.loki3.com/Bracke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2287AA36-7334-42DB-A03F-6E69FC077FFA}">
      <dgm:prSet phldrT="[Text]" custT="1"/>
      <dgm:spPr/>
      <dgm:t>
        <a:bodyPr/>
        <a:lstStyle/>
        <a:p>
          <a:r>
            <a:rPr lang="el-GR" sz="2000" b="1" dirty="0">
              <a:solidFill>
                <a:schemeClr val="tx1"/>
              </a:solidFill>
            </a:rPr>
            <a:t>Διετής Αναστολή</a:t>
          </a:r>
        </a:p>
      </dgm:t>
    </dgm:pt>
    <dgm:pt modelId="{ADFEFC29-AE86-4019-9566-426B812C7B67}" type="parTrans" cxnId="{5CCE427E-3F5A-4308-BB35-E80227EC9E28}">
      <dgm:prSet/>
      <dgm:spPr/>
      <dgm:t>
        <a:bodyPr/>
        <a:lstStyle/>
        <a:p>
          <a:endParaRPr lang="el-GR"/>
        </a:p>
      </dgm:t>
    </dgm:pt>
    <dgm:pt modelId="{E2750B0C-1717-450A-8A74-FACDB19DA1AA}" type="sibTrans" cxnId="{5CCE427E-3F5A-4308-BB35-E80227EC9E28}">
      <dgm:prSet/>
      <dgm:spPr/>
      <dgm:t>
        <a:bodyPr/>
        <a:lstStyle/>
        <a:p>
          <a:endParaRPr lang="el-GR"/>
        </a:p>
      </dgm:t>
    </dgm:pt>
    <dgm:pt modelId="{7C9F6557-18EC-408C-A7AD-D388FE5AB3E3}">
      <dgm:prSet phldrT="[Text]" custT="1"/>
      <dgm:spPr>
        <a:solidFill>
          <a:srgbClr val="00B050"/>
        </a:solidFill>
      </dgm:spPr>
      <dgm:t>
        <a:bodyPr/>
        <a:lstStyle/>
        <a:p>
          <a:pPr algn="just"/>
          <a:r>
            <a:rPr lang="el-GR" sz="1600" b="1" dirty="0"/>
            <a:t>Η δυνατότητα που δίνεται στους παραγωγούς βάσει του Ν. 5037/2023</a:t>
          </a:r>
        </a:p>
      </dgm:t>
    </dgm:pt>
    <dgm:pt modelId="{01C18199-627B-4E42-ACD3-3F7E5604AABD}" type="parTrans" cxnId="{B0B9F489-D109-4B03-B428-BCAB2D3BD864}">
      <dgm:prSet/>
      <dgm:spPr/>
      <dgm:t>
        <a:bodyPr/>
        <a:lstStyle/>
        <a:p>
          <a:endParaRPr lang="el-GR"/>
        </a:p>
      </dgm:t>
    </dgm:pt>
    <dgm:pt modelId="{1055CF27-DB27-4E37-BF27-BEEAC0770AF2}" type="sibTrans" cxnId="{B0B9F489-D109-4B03-B428-BCAB2D3BD864}">
      <dgm:prSet/>
      <dgm:spPr/>
      <dgm:t>
        <a:bodyPr/>
        <a:lstStyle/>
        <a:p>
          <a:endParaRPr lang="el-GR"/>
        </a:p>
      </dgm:t>
    </dgm:pt>
    <dgm:pt modelId="{2039E74E-2AA1-4EEB-A01A-36591CB4F7AB}" type="pres">
      <dgm:prSet presAssocID="{9794567E-29AD-4774-9D15-F5AD8A233D6B}" presName="Name0" presStyleCnt="0">
        <dgm:presLayoutVars>
          <dgm:dir/>
          <dgm:animLvl val="lvl"/>
          <dgm:resizeHandles val="exact"/>
        </dgm:presLayoutVars>
      </dgm:prSet>
      <dgm:spPr/>
    </dgm:pt>
    <dgm:pt modelId="{EA6C231A-FEC1-42D3-A056-BA3E293D270E}" type="pres">
      <dgm:prSet presAssocID="{2287AA36-7334-42DB-A03F-6E69FC077FFA}" presName="linNode" presStyleCnt="0"/>
      <dgm:spPr/>
    </dgm:pt>
    <dgm:pt modelId="{84796439-42B3-49B1-BC82-870CCB69B359}" type="pres">
      <dgm:prSet presAssocID="{2287AA36-7334-42DB-A03F-6E69FC077FFA}" presName="parTx" presStyleLbl="revTx" presStyleIdx="0" presStyleCnt="1">
        <dgm:presLayoutVars>
          <dgm:chMax val="1"/>
          <dgm:bulletEnabled val="1"/>
        </dgm:presLayoutVars>
      </dgm:prSet>
      <dgm:spPr/>
    </dgm:pt>
    <dgm:pt modelId="{E699DA9C-BCB5-474B-A4D4-752D09E27519}" type="pres">
      <dgm:prSet presAssocID="{2287AA36-7334-42DB-A03F-6E69FC077FFA}" presName="bracket" presStyleLbl="parChTrans1D1" presStyleIdx="0" presStyleCnt="1"/>
      <dgm:spPr>
        <a:ln>
          <a:solidFill>
            <a:schemeClr val="accent3"/>
          </a:solidFill>
        </a:ln>
      </dgm:spPr>
    </dgm:pt>
    <dgm:pt modelId="{5F3DDACA-EFF0-4D80-82ED-6F0D0A2DBA49}" type="pres">
      <dgm:prSet presAssocID="{2287AA36-7334-42DB-A03F-6E69FC077FFA}" presName="spH" presStyleCnt="0"/>
      <dgm:spPr/>
    </dgm:pt>
    <dgm:pt modelId="{29E19CD0-E043-4053-A5C1-7E00EF11D990}" type="pres">
      <dgm:prSet presAssocID="{2287AA36-7334-42DB-A03F-6E69FC077FFA}" presName="desTx" presStyleLbl="node1" presStyleIdx="0" presStyleCnt="1" custLinFactNeighborX="19121" custLinFactNeighborY="-854">
        <dgm:presLayoutVars>
          <dgm:bulletEnabled val="1"/>
        </dgm:presLayoutVars>
      </dgm:prSet>
      <dgm:spPr/>
    </dgm:pt>
  </dgm:ptLst>
  <dgm:cxnLst>
    <dgm:cxn modelId="{95BA6F18-A025-44FC-9843-93B2AA993209}" type="presOf" srcId="{7C9F6557-18EC-408C-A7AD-D388FE5AB3E3}" destId="{29E19CD0-E043-4053-A5C1-7E00EF11D990}" srcOrd="0" destOrd="0" presId="urn:diagrams.loki3.com/BracketList"/>
    <dgm:cxn modelId="{5CCE427E-3F5A-4308-BB35-E80227EC9E28}" srcId="{9794567E-29AD-4774-9D15-F5AD8A233D6B}" destId="{2287AA36-7334-42DB-A03F-6E69FC077FFA}" srcOrd="0" destOrd="0" parTransId="{ADFEFC29-AE86-4019-9566-426B812C7B67}" sibTransId="{E2750B0C-1717-450A-8A74-FACDB19DA1AA}"/>
    <dgm:cxn modelId="{B0B9F489-D109-4B03-B428-BCAB2D3BD864}" srcId="{2287AA36-7334-42DB-A03F-6E69FC077FFA}" destId="{7C9F6557-18EC-408C-A7AD-D388FE5AB3E3}" srcOrd="0" destOrd="0" parTransId="{01C18199-627B-4E42-ACD3-3F7E5604AABD}" sibTransId="{1055CF27-DB27-4E37-BF27-BEEAC0770AF2}"/>
    <dgm:cxn modelId="{217E3CC4-C1FC-40FD-8E8A-CB2E0C711318}" type="presOf" srcId="{9794567E-29AD-4774-9D15-F5AD8A233D6B}" destId="{2039E74E-2AA1-4EEB-A01A-36591CB4F7AB}" srcOrd="0" destOrd="0" presId="urn:diagrams.loki3.com/BracketList"/>
    <dgm:cxn modelId="{DDA42CF7-7E0A-4893-BD3A-3206FA29BE52}" type="presOf" srcId="{2287AA36-7334-42DB-A03F-6E69FC077FFA}" destId="{84796439-42B3-49B1-BC82-870CCB69B359}" srcOrd="0" destOrd="0" presId="urn:diagrams.loki3.com/BracketList"/>
    <dgm:cxn modelId="{64B57BF0-10C5-41FF-9ECB-864E68BBA208}" type="presParOf" srcId="{2039E74E-2AA1-4EEB-A01A-36591CB4F7AB}" destId="{EA6C231A-FEC1-42D3-A056-BA3E293D270E}" srcOrd="0" destOrd="0" presId="urn:diagrams.loki3.com/BracketList"/>
    <dgm:cxn modelId="{A14A6603-454A-4695-BF41-0EC217D0F09B}" type="presParOf" srcId="{EA6C231A-FEC1-42D3-A056-BA3E293D270E}" destId="{84796439-42B3-49B1-BC82-870CCB69B359}" srcOrd="0" destOrd="0" presId="urn:diagrams.loki3.com/BracketList"/>
    <dgm:cxn modelId="{75AB42F5-3689-4B97-BCA6-5F902591A1E3}" type="presParOf" srcId="{EA6C231A-FEC1-42D3-A056-BA3E293D270E}" destId="{E699DA9C-BCB5-474B-A4D4-752D09E27519}" srcOrd="1" destOrd="0" presId="urn:diagrams.loki3.com/BracketList"/>
    <dgm:cxn modelId="{F9A4124F-225E-41C7-AEEF-26F389358AF6}" type="presParOf" srcId="{EA6C231A-FEC1-42D3-A056-BA3E293D270E}" destId="{5F3DDACA-EFF0-4D80-82ED-6F0D0A2DBA49}" srcOrd="2" destOrd="0" presId="urn:diagrams.loki3.com/BracketList"/>
    <dgm:cxn modelId="{1BCE2826-A121-4F00-BD99-919C60737049}" type="presParOf" srcId="{EA6C231A-FEC1-42D3-A056-BA3E293D270E}" destId="{29E19CD0-E043-4053-A5C1-7E00EF11D990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53D86-AABF-430A-8CB4-4952AF1A5CCF}">
      <dsp:nvSpPr>
        <dsp:cNvPr id="0" name=""/>
        <dsp:cNvSpPr/>
      </dsp:nvSpPr>
      <dsp:spPr>
        <a:xfrm>
          <a:off x="0" y="7250"/>
          <a:ext cx="2823364" cy="104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tx1"/>
              </a:solidFill>
            </a:rPr>
            <a:t>Διείσδυση ΑΠΕ </a:t>
          </a:r>
        </a:p>
      </dsp:txBody>
      <dsp:txXfrm>
        <a:off x="0" y="7250"/>
        <a:ext cx="2823364" cy="1049400"/>
      </dsp:txXfrm>
    </dsp:sp>
    <dsp:sp modelId="{652E84D0-C58F-4A96-81A7-64A0642E03CD}">
      <dsp:nvSpPr>
        <dsp:cNvPr id="0" name=""/>
        <dsp:cNvSpPr/>
      </dsp:nvSpPr>
      <dsp:spPr>
        <a:xfrm>
          <a:off x="2823364" y="7250"/>
          <a:ext cx="564672" cy="1049400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8C170F-ECB4-414B-9ACE-1B42277BD5D9}">
      <dsp:nvSpPr>
        <dsp:cNvPr id="0" name=""/>
        <dsp:cNvSpPr/>
      </dsp:nvSpPr>
      <dsp:spPr>
        <a:xfrm>
          <a:off x="3613906" y="7250"/>
          <a:ext cx="7679550" cy="1049400"/>
        </a:xfrm>
        <a:prstGeom prst="rec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1" kern="1200" dirty="0"/>
            <a:t>Επιλογή των επενδυτών μεταξύ σύναψης σύμβασης με τον ΔΑΠΕΕΠ, σύναψης </a:t>
          </a:r>
          <a:r>
            <a:rPr lang="en-US" sz="1600" b="1" kern="1200" dirty="0"/>
            <a:t>PPA</a:t>
          </a:r>
          <a:r>
            <a:rPr lang="el-GR" sz="1600" b="1" kern="1200" dirty="0"/>
            <a:t> ή απευθείας συμμετοχής στην αγορά</a:t>
          </a:r>
        </a:p>
      </dsp:txBody>
      <dsp:txXfrm>
        <a:off x="3613906" y="7250"/>
        <a:ext cx="7679550" cy="1049400"/>
      </dsp:txXfrm>
    </dsp:sp>
    <dsp:sp modelId="{84796439-42B3-49B1-BC82-870CCB69B359}">
      <dsp:nvSpPr>
        <dsp:cNvPr id="0" name=""/>
        <dsp:cNvSpPr/>
      </dsp:nvSpPr>
      <dsp:spPr>
        <a:xfrm>
          <a:off x="0" y="1247450"/>
          <a:ext cx="2823364" cy="104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tx1"/>
              </a:solidFill>
            </a:rPr>
            <a:t>Περιορισμοί έγχυσης ΑΠΕ</a:t>
          </a:r>
        </a:p>
      </dsp:txBody>
      <dsp:txXfrm>
        <a:off x="0" y="1247450"/>
        <a:ext cx="2823364" cy="1049400"/>
      </dsp:txXfrm>
    </dsp:sp>
    <dsp:sp modelId="{E699DA9C-BCB5-474B-A4D4-752D09E27519}">
      <dsp:nvSpPr>
        <dsp:cNvPr id="0" name=""/>
        <dsp:cNvSpPr/>
      </dsp:nvSpPr>
      <dsp:spPr>
        <a:xfrm>
          <a:off x="2823364" y="1247450"/>
          <a:ext cx="564672" cy="1049400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E19CD0-E043-4053-A5C1-7E00EF11D990}">
      <dsp:nvSpPr>
        <dsp:cNvPr id="0" name=""/>
        <dsp:cNvSpPr/>
      </dsp:nvSpPr>
      <dsp:spPr>
        <a:xfrm>
          <a:off x="3613906" y="1247450"/>
          <a:ext cx="7679550" cy="1049400"/>
        </a:xfrm>
        <a:prstGeom prst="rect">
          <a:avLst/>
        </a:prstGeom>
        <a:solidFill>
          <a:srgbClr val="50B75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1" kern="1200" dirty="0"/>
            <a:t>Οι μειωμένες τιμές της Αγοράς (έως και αρνητικές) τις ώρες που συμπίπτει η υψηλή παραγωγή από ΑΠΕ (κυρίως Φ/Β) με περιορισμένη κατανάλωση ΗΕ</a:t>
          </a:r>
        </a:p>
      </dsp:txBody>
      <dsp:txXfrm>
        <a:off x="3613906" y="1247450"/>
        <a:ext cx="7679550" cy="1049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53D86-AABF-430A-8CB4-4952AF1A5CCF}">
      <dsp:nvSpPr>
        <dsp:cNvPr id="0" name=""/>
        <dsp:cNvSpPr/>
      </dsp:nvSpPr>
      <dsp:spPr>
        <a:xfrm>
          <a:off x="0" y="205865"/>
          <a:ext cx="2823364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tx1"/>
              </a:solidFill>
            </a:rPr>
            <a:t>Αποθήκευση </a:t>
          </a:r>
        </a:p>
      </dsp:txBody>
      <dsp:txXfrm>
        <a:off x="0" y="205865"/>
        <a:ext cx="2823364" cy="1287000"/>
      </dsp:txXfrm>
    </dsp:sp>
    <dsp:sp modelId="{652E84D0-C58F-4A96-81A7-64A0642E03CD}">
      <dsp:nvSpPr>
        <dsp:cNvPr id="0" name=""/>
        <dsp:cNvSpPr/>
      </dsp:nvSpPr>
      <dsp:spPr>
        <a:xfrm>
          <a:off x="2823364" y="205865"/>
          <a:ext cx="564672" cy="1287000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8C170F-ECB4-414B-9ACE-1B42277BD5D9}">
      <dsp:nvSpPr>
        <dsp:cNvPr id="0" name=""/>
        <dsp:cNvSpPr/>
      </dsp:nvSpPr>
      <dsp:spPr>
        <a:xfrm>
          <a:off x="3613906" y="139057"/>
          <a:ext cx="7679550" cy="1420616"/>
        </a:xfrm>
        <a:prstGeom prst="rec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1" kern="1200" dirty="0"/>
            <a:t>Το χρονοδιάγραμμα υλοποίησης των έργων αποθήκευσης αλλά ακόμα περισσότερο ο βαθμός αξιοποίησης των μπαταριών με στόχο την ομοιόμορφη κατανομή της παραγωγής ΗΕ από ΑΠΕ κατά τη διάρκεια της ημέρας</a:t>
          </a:r>
        </a:p>
      </dsp:txBody>
      <dsp:txXfrm>
        <a:off x="3613906" y="139057"/>
        <a:ext cx="7679550" cy="14206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796439-42B3-49B1-BC82-870CCB69B359}">
      <dsp:nvSpPr>
        <dsp:cNvPr id="0" name=""/>
        <dsp:cNvSpPr/>
      </dsp:nvSpPr>
      <dsp:spPr>
        <a:xfrm>
          <a:off x="5514" y="8063"/>
          <a:ext cx="2820607" cy="69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tx1"/>
              </a:solidFill>
            </a:rPr>
            <a:t>Διετής Αναστολή</a:t>
          </a:r>
        </a:p>
      </dsp:txBody>
      <dsp:txXfrm>
        <a:off x="5514" y="8063"/>
        <a:ext cx="2820607" cy="693000"/>
      </dsp:txXfrm>
    </dsp:sp>
    <dsp:sp modelId="{E699DA9C-BCB5-474B-A4D4-752D09E27519}">
      <dsp:nvSpPr>
        <dsp:cNvPr id="0" name=""/>
        <dsp:cNvSpPr/>
      </dsp:nvSpPr>
      <dsp:spPr>
        <a:xfrm>
          <a:off x="2826121" y="8063"/>
          <a:ext cx="564121" cy="693000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E19CD0-E043-4053-A5C1-7E00EF11D990}">
      <dsp:nvSpPr>
        <dsp:cNvPr id="0" name=""/>
        <dsp:cNvSpPr/>
      </dsp:nvSpPr>
      <dsp:spPr>
        <a:xfrm>
          <a:off x="3621405" y="2145"/>
          <a:ext cx="7672051" cy="693000"/>
        </a:xfrm>
        <a:prstGeom prst="rect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1" kern="1200" dirty="0"/>
            <a:t>Η δυνατότητα που δίνεται στους παραγωγούς βάσει του Ν. 5037/2023</a:t>
          </a:r>
        </a:p>
      </dsp:txBody>
      <dsp:txXfrm>
        <a:off x="3621405" y="2145"/>
        <a:ext cx="7672051" cy="693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0.87359</cdr:x>
      <cdr:y>0.40449</cdr:y>
    </cdr:from>
    <cdr:to>
      <cdr:x>0.9316</cdr:x>
      <cdr:y>0.66252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98C512A4-3857-A255-C64C-A7120A78C19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0650840" y="946157"/>
          <a:ext cx="707197" cy="603556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0.82204</cdr:x>
      <cdr:y>0.46914</cdr:y>
    </cdr:from>
    <cdr:to>
      <cdr:x>0.88761</cdr:x>
      <cdr:y>0.63392</cdr:y>
    </cdr:to>
    <cdr:pic>
      <cdr:nvPicPr>
        <cdr:cNvPr id="2" name="Picture 1" descr="Emoticon Stress Vector Images (over 3,400)">
          <a:extLst xmlns:a="http://schemas.openxmlformats.org/drawingml/2006/main">
            <a:ext uri="{FF2B5EF4-FFF2-40B4-BE49-F238E27FC236}">
              <a16:creationId xmlns:a16="http://schemas.microsoft.com/office/drawing/2014/main" id="{2AE03FA6-691D-E5F2-8DC7-A34B0F3FABA5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0022337" y="1290205"/>
          <a:ext cx="799372" cy="453159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0.78342</cdr:x>
      <cdr:y>0.06298</cdr:y>
    </cdr:from>
    <cdr:to>
      <cdr:x>0.96085</cdr:x>
      <cdr:y>0.47619</cdr:y>
    </cdr:to>
    <cdr:sp macro="" textlink="">
      <cdr:nvSpPr>
        <cdr:cNvPr id="3" name="Rectangle: Rounded Corners 2">
          <a:extLst xmlns:a="http://schemas.openxmlformats.org/drawingml/2006/main">
            <a:ext uri="{FF2B5EF4-FFF2-40B4-BE49-F238E27FC236}">
              <a16:creationId xmlns:a16="http://schemas.microsoft.com/office/drawing/2014/main" id="{3F5ABD8E-6066-AC6C-74FD-3F75EA92FBEE}"/>
            </a:ext>
          </a:extLst>
        </cdr:cNvPr>
        <cdr:cNvSpPr/>
      </cdr:nvSpPr>
      <cdr:spPr>
        <a:xfrm xmlns:a="http://schemas.openxmlformats.org/drawingml/2006/main">
          <a:off x="9551462" y="301158"/>
          <a:ext cx="2163226" cy="1975784"/>
        </a:xfrm>
        <a:prstGeom xmlns:a="http://schemas.openxmlformats.org/drawingml/2006/main" prst="roundRect">
          <a:avLst/>
        </a:prstGeom>
        <a:gradFill xmlns:a="http://schemas.openxmlformats.org/drawingml/2006/main"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l-GR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200" b="0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MCP DAM</a:t>
          </a:r>
          <a:r>
            <a:rPr lang="en-US" sz="1200" b="0" cap="none" spc="0" baseline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2024: 9</a:t>
          </a:r>
          <a:r>
            <a:rPr lang="el-GR" sz="1200" b="0" cap="none" spc="0" baseline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</a:t>
          </a:r>
          <a:r>
            <a:rPr lang="en-US" sz="1200" b="0" cap="none" spc="0" baseline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,</a:t>
          </a:r>
          <a:r>
            <a:rPr lang="el-GR" sz="1200" b="0" cap="none" spc="0" baseline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0</a:t>
          </a:r>
          <a:r>
            <a:rPr lang="en-US" sz="1200" b="0" cap="none" spc="0" baseline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US" sz="1200" b="0" cap="none" spc="0" baseline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€/MWh</a:t>
          </a:r>
          <a:endParaRPr lang="el-GR" sz="1200" b="0" cap="none" spc="0" baseline="0" dirty="0">
            <a:ln w="0"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 xmlns:a="http://schemas.openxmlformats.org/drawingml/2006/main"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l-GR" sz="1200" b="0" cap="none" spc="0" baseline="0" dirty="0">
            <a:ln w="0"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+mn-lt"/>
            <a:ea typeface="+mn-ea"/>
            <a:cs typeface="+mn-cs"/>
          </a:endParaRPr>
        </a:p>
        <a:p xmlns:a="http://schemas.openxmlformats.org/drawingml/2006/main"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200" b="0" cap="none" spc="0" baseline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rPr>
            <a:t>ΔΙΕΤΗΣ ΑΝΑΣΤΟΛΗ ΣΥΜΒΑΣΕΩΝ Ν. 5037:</a:t>
          </a:r>
        </a:p>
        <a:p xmlns:a="http://schemas.openxmlformats.org/drawingml/2006/main"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200" b="0" cap="none" spc="0" baseline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rPr>
            <a:t>ΑΞΙΟΠΟΙΗΣΗ ΑΠΟ ΤΟ 17% ΤΟΥ ΣΥΝΟΛΟΥ ΤΩΝ ΔΙΚΑΟΥΧΩΝ</a:t>
          </a:r>
          <a:endParaRPr lang="en-US" sz="1200" b="0" cap="none" spc="0" baseline="0" dirty="0">
            <a:ln w="0"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+mn-lt"/>
            <a:ea typeface="+mn-ea"/>
            <a:cs typeface="+mn-cs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CABC7F-3204-2B9D-90FE-BB6D550B7F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4108" cy="467390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88316E-5451-D913-1D46-A7CA7AD757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7353" y="1"/>
            <a:ext cx="3044108" cy="467390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r">
              <a:defRPr sz="1200"/>
            </a:lvl1pPr>
          </a:lstStyle>
          <a:p>
            <a:fld id="{C3204A54-4EF2-4EEA-B362-F466D9A9280A}" type="datetimeFigureOut">
              <a:rPr lang="el-GR" smtClean="0"/>
              <a:t>31/10/2024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201A9D-C81E-C89C-6437-12B6A4C1F8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41710"/>
            <a:ext cx="3044108" cy="467390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41D3B9-FB43-428E-11E5-2A894B2E23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7353" y="8841710"/>
            <a:ext cx="3044108" cy="467390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r">
              <a:defRPr sz="1200"/>
            </a:lvl1pPr>
          </a:lstStyle>
          <a:p>
            <a:fld id="{4D70F93D-B36E-492A-BB3B-59A3FEDB7F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181483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932" userDrawn="1">
          <p15:clr>
            <a:srgbClr val="F26B43"/>
          </p15:clr>
        </p15:guide>
        <p15:guide id="2" pos="2213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1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7071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r">
              <a:defRPr sz="1200"/>
            </a:lvl1pPr>
          </a:lstStyle>
          <a:p>
            <a:fld id="{89EACB7D-7107-47E5-AEA8-45BBF6B6207E}" type="datetimeFigureOut">
              <a:rPr lang="el-GR" smtClean="0"/>
              <a:t>31/10/2024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0725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8" tIns="46214" rIns="92428" bIns="46214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80005"/>
            <a:ext cx="5618480" cy="3665459"/>
          </a:xfrm>
          <a:prstGeom prst="rect">
            <a:avLst/>
          </a:prstGeom>
        </p:spPr>
        <p:txBody>
          <a:bodyPr vert="horz" lIns="92428" tIns="46214" rIns="92428" bIns="462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7070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0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r">
              <a:defRPr sz="1200"/>
            </a:lvl1pPr>
          </a:lstStyle>
          <a:p>
            <a:fld id="{BF215EF2-AD7B-4A17-86AE-2D799A767C1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0719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15EF2-AD7B-4A17-86AE-2D799A767C15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1994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Clr>
                <a:srgbClr val="002060"/>
              </a:buClr>
            </a:pPr>
            <a:endParaRPr lang="en-US" sz="2000" dirty="0">
              <a:latin typeface="+mj-lt"/>
            </a:endParaRP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46BC-FCFC-444E-AB0C-B12461149758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638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15EF2-AD7B-4A17-86AE-2D799A767C15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4947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46BC-FCFC-444E-AB0C-B12461149758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112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46BC-FCFC-444E-AB0C-B12461149758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1803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46BC-FCFC-444E-AB0C-B12461149758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138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46BC-FCFC-444E-AB0C-B12461149758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5896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46BC-FCFC-444E-AB0C-B12461149758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0536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46BC-FCFC-444E-AB0C-B12461149758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0804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46BC-FCFC-444E-AB0C-B12461149758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1402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053125-A49D-6C89-9D89-CD49BD9725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"/>
          </a:blip>
          <a:srcRect l="27069" t="11377" r="42" b="41375"/>
          <a:stretch/>
        </p:blipFill>
        <p:spPr>
          <a:xfrm>
            <a:off x="0" y="0"/>
            <a:ext cx="1238147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E1D0F3-0427-83C4-780A-7C1D7DBB2D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0464" y="901814"/>
            <a:ext cx="2317414" cy="22836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01B951F-4053-0D0C-54A0-7FD269A3B12A}"/>
              </a:ext>
            </a:extLst>
          </p:cNvPr>
          <p:cNvSpPr/>
          <p:nvPr userDrawn="1"/>
        </p:nvSpPr>
        <p:spPr>
          <a:xfrm rot="16200000" flipH="1">
            <a:off x="5990647" y="-1985406"/>
            <a:ext cx="160813" cy="10961178"/>
          </a:xfrm>
          <a:prstGeom prst="rect">
            <a:avLst/>
          </a:prstGeom>
          <a:gradFill flip="none" rotWithShape="1">
            <a:gsLst>
              <a:gs pos="0">
                <a:srgbClr val="005FBD"/>
              </a:gs>
              <a:gs pos="45000">
                <a:srgbClr val="005FBD"/>
              </a:gs>
              <a:gs pos="81000">
                <a:srgbClr val="00B050"/>
              </a:gs>
            </a:gsLst>
            <a:lin ang="36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l-GR" sz="2400" b="0" kern="0" cap="small" spc="100" baseline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77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846789-3086-30BB-DC76-64349A0CF5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"/>
          </a:blip>
          <a:srcRect l="27069" t="11377" r="42" b="41375"/>
          <a:stretch/>
        </p:blipFill>
        <p:spPr>
          <a:xfrm>
            <a:off x="0" y="0"/>
            <a:ext cx="12381470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F2F4DBC-2058-75D0-B551-2FE38D1470D1}"/>
              </a:ext>
            </a:extLst>
          </p:cNvPr>
          <p:cNvSpPr/>
          <p:nvPr userDrawn="1"/>
        </p:nvSpPr>
        <p:spPr>
          <a:xfrm>
            <a:off x="0" y="6158125"/>
            <a:ext cx="12191999" cy="699876"/>
          </a:xfrm>
          <a:prstGeom prst="rect">
            <a:avLst/>
          </a:prstGeom>
          <a:gradFill flip="none" rotWithShape="1">
            <a:gsLst>
              <a:gs pos="0">
                <a:srgbClr val="005FBD"/>
              </a:gs>
              <a:gs pos="45000">
                <a:srgbClr val="005FBD"/>
              </a:gs>
              <a:gs pos="81000">
                <a:srgbClr val="00B050"/>
              </a:gs>
            </a:gsLst>
            <a:lin ang="36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0" kern="0" cap="small" spc="100" baseline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Διαχειριστης</a:t>
            </a:r>
            <a:r>
              <a:rPr lang="el-GR" sz="2400" b="0" kern="0" cap="small" spc="1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0" kern="0" cap="small" spc="100" baseline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Ανανεωσιμων</a:t>
            </a:r>
            <a:r>
              <a:rPr lang="el-GR" sz="2400" b="0" kern="0" cap="small" spc="1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0" kern="0" cap="small" spc="100" baseline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Πηγων</a:t>
            </a:r>
            <a:r>
              <a:rPr lang="el-GR" sz="2400" b="0" kern="0" cap="small" spc="1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0" kern="0" cap="small" spc="100" baseline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Ενεργειας</a:t>
            </a:r>
            <a:r>
              <a:rPr lang="el-GR" sz="2400" b="0" kern="0" cap="small" spc="1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l-GR" sz="2400" b="0" kern="0" cap="small" spc="100" baseline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Εγγυησεων</a:t>
            </a:r>
            <a:r>
              <a:rPr lang="el-GR" sz="2400" b="0" kern="0" cap="small" spc="1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0" kern="0" cap="small" spc="100" baseline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Προελευσης</a:t>
            </a:r>
            <a:endParaRPr lang="el-GR" sz="2400" b="0" kern="0" cap="small" spc="10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1D232E-2372-F975-BFB5-A2334BE997DA}"/>
              </a:ext>
            </a:extLst>
          </p:cNvPr>
          <p:cNvSpPr/>
          <p:nvPr userDrawn="1"/>
        </p:nvSpPr>
        <p:spPr>
          <a:xfrm rot="16200000">
            <a:off x="6051660" y="-5061849"/>
            <a:ext cx="76680" cy="12204000"/>
          </a:xfrm>
          <a:prstGeom prst="rect">
            <a:avLst/>
          </a:prstGeom>
          <a:gradFill flip="none" rotWithShape="1">
            <a:gsLst>
              <a:gs pos="0">
                <a:srgbClr val="005FBD"/>
              </a:gs>
              <a:gs pos="45000">
                <a:srgbClr val="005FBD"/>
              </a:gs>
              <a:gs pos="81000">
                <a:srgbClr val="00B050"/>
              </a:gs>
            </a:gsLst>
            <a:lin ang="36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l-GR" sz="2400" b="0" kern="0" cap="small" spc="10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5BE4AE-A694-106E-D217-4E031630BD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158123"/>
            <a:ext cx="710216" cy="699876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62EEA570-D554-5806-D649-278849A448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2000" y="179999"/>
            <a:ext cx="11478717" cy="828000"/>
          </a:xfrm>
          <a:prstGeom prst="rect">
            <a:avLst/>
          </a:prstGeom>
        </p:spPr>
        <p:txBody>
          <a:bodyPr vert="horz" wrap="square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</a:pPr>
            <a:endParaRPr lang="el-GR" sz="3200" dirty="0">
              <a:solidFill>
                <a:srgbClr val="005F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7393B1A-EDD1-5A7C-652E-36BD036DA9F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27062" y="1214633"/>
            <a:ext cx="10937875" cy="486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73824" indent="-19167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5499" indent="-171438" algn="l" rtl="0" eaLnBrk="1" fontAlgn="base" hangingPunct="1">
              <a:spcBef>
                <a:spcPts val="244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17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4081" indent="-171438" algn="l" rtl="0" eaLnBrk="1" fontAlgn="base" hangingPunct="1">
              <a:spcBef>
                <a:spcPts val="263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187" indent="-171438" algn="l" rtl="0" eaLnBrk="1" fontAlgn="base" hangingPunct="1">
              <a:spcBef>
                <a:spcPts val="263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24" indent="-171438" algn="l" rtl="0" eaLnBrk="1" fontAlgn="base" hangingPunct="1">
              <a:spcBef>
                <a:spcPts val="263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0061" indent="-171438" algn="l" rtl="0" eaLnBrk="1" latinLnBrk="0" hangingPunct="1">
              <a:spcBef>
                <a:spcPts val="263"/>
              </a:spcBef>
              <a:buClr>
                <a:schemeClr val="accent3"/>
              </a:buClr>
              <a:buFont typeface="Wingdings 2"/>
              <a:buChar char=""/>
              <a:defRPr kumimoji="0"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498" indent="-171438" algn="l" rtl="0" eaLnBrk="1" latinLnBrk="0" hangingPunct="1">
              <a:spcBef>
                <a:spcPts val="263"/>
              </a:spcBef>
              <a:buClr>
                <a:schemeClr val="accent3"/>
              </a:buClr>
              <a:buFont typeface="Wingdings 2"/>
              <a:buChar char="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42935" indent="-171438" algn="l" rtl="0" eaLnBrk="1" latinLnBrk="0" hangingPunct="1">
              <a:spcBef>
                <a:spcPts val="263"/>
              </a:spcBef>
              <a:buClr>
                <a:schemeClr val="accent3"/>
              </a:buClr>
              <a:buFont typeface="Wingdings 2"/>
              <a:buChar char="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14372" indent="-171438" algn="l" rtl="0" eaLnBrk="1" latinLnBrk="0" hangingPunct="1">
              <a:spcBef>
                <a:spcPts val="263"/>
              </a:spcBef>
              <a:buClr>
                <a:schemeClr val="accent3"/>
              </a:buClr>
              <a:buFont typeface="Wingdings 2"/>
              <a:buChar char="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146" lvl="0" indent="0" algn="just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38637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4367D1-2937-D4EA-E007-3ADF5ECBBC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8769" y="95407"/>
            <a:ext cx="1389018" cy="13687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64DB9EF-A924-7F66-0C51-312B2D1856D5}"/>
              </a:ext>
            </a:extLst>
          </p:cNvPr>
          <p:cNvSpPr/>
          <p:nvPr userDrawn="1"/>
        </p:nvSpPr>
        <p:spPr>
          <a:xfrm rot="16200000">
            <a:off x="6060026" y="-4555822"/>
            <a:ext cx="76680" cy="122040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 dirty="0"/>
          </a:p>
        </p:txBody>
      </p:sp>
    </p:spTree>
    <p:extLst>
      <p:ext uri="{BB962C8B-B14F-4D97-AF65-F5344CB8AC3E}">
        <p14:creationId xmlns:p14="http://schemas.microsoft.com/office/powerpoint/2010/main" val="99943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0DF4EC-50FF-078D-0758-8F917B03ED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1000"/>
          </a:blip>
          <a:srcRect l="27069" t="11377" r="42" b="41375"/>
          <a:stretch/>
        </p:blipFill>
        <p:spPr>
          <a:xfrm>
            <a:off x="0" y="0"/>
            <a:ext cx="1238147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1F7776-9B00-1A34-9AAC-B19A23DAA8C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72213" y="115053"/>
            <a:ext cx="1389018" cy="136879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E47C4DB-2AFF-5530-AA0C-881375C5BB2E}"/>
              </a:ext>
            </a:extLst>
          </p:cNvPr>
          <p:cNvSpPr/>
          <p:nvPr userDrawn="1"/>
        </p:nvSpPr>
        <p:spPr>
          <a:xfrm>
            <a:off x="10523164" y="-3020"/>
            <a:ext cx="75678" cy="6991047"/>
          </a:xfrm>
          <a:prstGeom prst="rect">
            <a:avLst/>
          </a:prstGeom>
          <a:solidFill>
            <a:srgbClr val="005F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</p:spTree>
    <p:extLst>
      <p:ext uri="{BB962C8B-B14F-4D97-AF65-F5344CB8AC3E}">
        <p14:creationId xmlns:p14="http://schemas.microsoft.com/office/powerpoint/2010/main" val="63614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B1EE7B-23E1-E2F3-F618-F9F23375C9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213" y="115053"/>
            <a:ext cx="1389018" cy="13687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371C02C-0FF0-29DC-C772-42AD7E1BDB9B}"/>
              </a:ext>
            </a:extLst>
          </p:cNvPr>
          <p:cNvSpPr/>
          <p:nvPr userDrawn="1"/>
        </p:nvSpPr>
        <p:spPr>
          <a:xfrm>
            <a:off x="10523164" y="-3020"/>
            <a:ext cx="75678" cy="6991047"/>
          </a:xfrm>
          <a:prstGeom prst="rect">
            <a:avLst/>
          </a:prstGeom>
          <a:solidFill>
            <a:srgbClr val="005F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</p:spTree>
    <p:extLst>
      <p:ext uri="{BB962C8B-B14F-4D97-AF65-F5344CB8AC3E}">
        <p14:creationId xmlns:p14="http://schemas.microsoft.com/office/powerpoint/2010/main" val="26785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4B4227-9F3A-FA14-9E94-A3809EE7E7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1000"/>
          </a:blip>
          <a:srcRect l="27069" t="11377" r="42" b="41375"/>
          <a:stretch/>
        </p:blipFill>
        <p:spPr>
          <a:xfrm>
            <a:off x="0" y="0"/>
            <a:ext cx="12381470" cy="6857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9F2857-7EAF-416C-364E-335F3123223E}"/>
              </a:ext>
            </a:extLst>
          </p:cNvPr>
          <p:cNvSpPr/>
          <p:nvPr userDrawn="1"/>
        </p:nvSpPr>
        <p:spPr>
          <a:xfrm>
            <a:off x="0" y="-3019"/>
            <a:ext cx="1672817" cy="6861020"/>
          </a:xfrm>
          <a:prstGeom prst="rect">
            <a:avLst/>
          </a:prstGeom>
          <a:solidFill>
            <a:srgbClr val="005F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D510A7-697B-C6E9-8DE6-8580E990FB1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628" y="5390436"/>
            <a:ext cx="1389018" cy="136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A9C3433-3565-A07D-F256-5B28DA1B1181}"/>
              </a:ext>
            </a:extLst>
          </p:cNvPr>
          <p:cNvSpPr/>
          <p:nvPr userDrawn="1"/>
        </p:nvSpPr>
        <p:spPr>
          <a:xfrm>
            <a:off x="0" y="-3019"/>
            <a:ext cx="1672817" cy="6861020"/>
          </a:xfrm>
          <a:prstGeom prst="rect">
            <a:avLst/>
          </a:prstGeom>
          <a:solidFill>
            <a:srgbClr val="005F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946D93-FE24-8559-1072-F7F59CC4EB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28" y="5390436"/>
            <a:ext cx="1389018" cy="136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0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C53DE7-6718-4C52-FC1C-934747C824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1000"/>
          </a:blip>
          <a:srcRect l="27069" t="11377" r="42" b="41375"/>
          <a:stretch/>
        </p:blipFill>
        <p:spPr>
          <a:xfrm>
            <a:off x="0" y="0"/>
            <a:ext cx="12381470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0E84C2-00E6-643A-3862-06154584FC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45459" y="1703943"/>
            <a:ext cx="3501082" cy="345011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7DB009-4075-2A92-0F6C-81760D5F9829}"/>
              </a:ext>
            </a:extLst>
          </p:cNvPr>
          <p:cNvSpPr/>
          <p:nvPr userDrawn="1"/>
        </p:nvSpPr>
        <p:spPr>
          <a:xfrm rot="16200000">
            <a:off x="6051660" y="-589303"/>
            <a:ext cx="76680" cy="12204000"/>
          </a:xfrm>
          <a:prstGeom prst="rect">
            <a:avLst/>
          </a:prstGeom>
          <a:gradFill flip="none" rotWithShape="1">
            <a:gsLst>
              <a:gs pos="0">
                <a:srgbClr val="005FBD"/>
              </a:gs>
              <a:gs pos="45000">
                <a:srgbClr val="005FBD"/>
              </a:gs>
              <a:gs pos="81000">
                <a:srgbClr val="00B050"/>
              </a:gs>
            </a:gsLst>
            <a:lin ang="36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l-GR" sz="2400" b="0" kern="0" cap="small" spc="10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80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090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8970433" y="6408753"/>
            <a:ext cx="2559051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751"/>
            </a:lvl1pPr>
          </a:lstStyle>
          <a:p>
            <a:r>
              <a:rPr lang="el-GR"/>
              <a:t>20/7/2018</a:t>
            </a:r>
            <a:endParaRPr lang="el-GR" dirty="0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839884" y="6408753"/>
            <a:ext cx="313478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751"/>
            </a:lvl1pPr>
          </a:lstStyle>
          <a:p>
            <a:r>
              <a:rPr lang="en-US"/>
              <a:t>Hellenic Energy Exchange S.A.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529484" y="6408753"/>
            <a:ext cx="488949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751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319D0461-5712-4CCC-BD99-5B7C40ADA7A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950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8" r:id="rId2"/>
    <p:sldLayoutId id="2147483701" r:id="rId3"/>
    <p:sldLayoutId id="2147483662" r:id="rId4"/>
    <p:sldLayoutId id="2147483687" r:id="rId5"/>
    <p:sldLayoutId id="2147483663" r:id="rId6"/>
    <p:sldLayoutId id="2147483664" r:id="rId7"/>
    <p:sldLayoutId id="2147483702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75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5pPr>
      <a:lvl6pPr marL="342874" algn="l" rtl="0" eaLnBrk="1" fontAlgn="base" hangingPunct="1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6pPr>
      <a:lvl7pPr marL="685750" algn="l" rtl="0" eaLnBrk="1" fontAlgn="base" hangingPunct="1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7pPr>
      <a:lvl8pPr marL="1028624" algn="l" rtl="0" eaLnBrk="1" fontAlgn="base" hangingPunct="1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8pPr>
      <a:lvl9pPr marL="1371498" algn="l" rtl="0" eaLnBrk="1" fontAlgn="base" hangingPunct="1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273824" indent="-191678" algn="l" rtl="0" eaLnBrk="1" fontAlgn="base" hangingPunct="1">
        <a:spcBef>
          <a:spcPts val="3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65499" indent="-171438" algn="l" rtl="0" eaLnBrk="1" fontAlgn="base" hangingPunct="1">
        <a:spcBef>
          <a:spcPts val="244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644081" indent="-171438" algn="l" rtl="0" eaLnBrk="1" fontAlgn="base" hangingPunct="1">
        <a:spcBef>
          <a:spcPts val="263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57187" indent="-171438" algn="l" rtl="0" eaLnBrk="1" fontAlgn="base" hangingPunct="1">
        <a:spcBef>
          <a:spcPts val="263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028624" indent="-171438" algn="l" rtl="0" eaLnBrk="1" fontAlgn="base" hangingPunct="1">
        <a:spcBef>
          <a:spcPts val="263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200061" indent="-171438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1371498" indent="-171438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42935" indent="-171438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372" indent="-171438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l-GR"/>
      </a:defPPr>
      <a:lvl1pPr marL="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74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5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2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7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4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chart" Target="../charts/chart1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415935" y="3387514"/>
            <a:ext cx="8805025" cy="2259667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75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75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75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75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342882" algn="l" rtl="0" eaLnBrk="1" fontAlgn="base" hangingPunct="1">
              <a:spcBef>
                <a:spcPct val="0"/>
              </a:spcBef>
              <a:spcAft>
                <a:spcPct val="0"/>
              </a:spcAft>
              <a:defRPr sz="3075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685766" algn="l" rtl="0" eaLnBrk="1" fontAlgn="base" hangingPunct="1">
              <a:spcBef>
                <a:spcPct val="0"/>
              </a:spcBef>
              <a:spcAft>
                <a:spcPct val="0"/>
              </a:spcAft>
              <a:defRPr sz="3075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028649" algn="l" rtl="0" eaLnBrk="1" fontAlgn="base" hangingPunct="1">
              <a:spcBef>
                <a:spcPct val="0"/>
              </a:spcBef>
              <a:spcAft>
                <a:spcPct val="0"/>
              </a:spcAft>
              <a:defRPr sz="3075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371532" algn="l" rtl="0" eaLnBrk="1" fontAlgn="base" hangingPunct="1">
              <a:spcBef>
                <a:spcPct val="0"/>
              </a:spcBef>
              <a:spcAft>
                <a:spcPct val="0"/>
              </a:spcAft>
              <a:defRPr sz="3075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1" u="none" strike="noStrike" kern="1200" cap="none" spc="0" normalizeH="0" baseline="0" noProof="0" dirty="0">
              <a:ln>
                <a:noFill/>
              </a:ln>
              <a:solidFill>
                <a:srgbClr val="76DBF4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261FFAE-5A57-1B1D-77C9-DEBD7F37A439}"/>
              </a:ext>
            </a:extLst>
          </p:cNvPr>
          <p:cNvSpPr txBox="1">
            <a:spLocks/>
          </p:cNvSpPr>
          <p:nvPr/>
        </p:nvSpPr>
        <p:spPr bwMode="auto">
          <a:xfrm>
            <a:off x="5009286" y="705642"/>
            <a:ext cx="6585358" cy="279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290" tIns="34290" rIns="34290" bIns="34290" numCol="1" anchor="t" anchorCtr="0" compatLnSpc="1">
            <a:prstTxWarp prst="textNoShape">
              <a:avLst/>
            </a:prstTxWarp>
          </a:bodyPr>
          <a:lstStyle>
            <a:lvl1pPr marL="0" marR="48004" indent="0" algn="r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None/>
              <a:defRPr sz="202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82" indent="0" algn="ctr" rtl="0" eaLnBrk="1" fontAlgn="base" hangingPunct="1">
              <a:spcBef>
                <a:spcPts val="244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sz="17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66" indent="0" algn="ctr" rtl="0" eaLnBrk="1" fontAlgn="base" hangingPunct="1">
              <a:spcBef>
                <a:spcPts val="263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9" indent="0" algn="ctr" rtl="0" eaLnBrk="1" fontAlgn="base" hangingPunct="1">
              <a:spcBef>
                <a:spcPts val="263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None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2" indent="0" algn="ctr" rtl="0" eaLnBrk="1" fontAlgn="base" hangingPunct="1">
              <a:spcBef>
                <a:spcPts val="263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4" indent="0" algn="ctr" rtl="0" eaLnBrk="1" latinLnBrk="0" hangingPunct="1">
              <a:spcBef>
                <a:spcPts val="263"/>
              </a:spcBef>
              <a:buClr>
                <a:schemeClr val="accent3"/>
              </a:buClr>
              <a:buFont typeface="Wingdings 2"/>
              <a:buNone/>
              <a:defRPr kumimoji="0"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8" indent="0" algn="ctr" rtl="0" eaLnBrk="1" latinLnBrk="0" hangingPunct="1">
              <a:spcBef>
                <a:spcPts val="263"/>
              </a:spcBef>
              <a:buClr>
                <a:schemeClr val="accent3"/>
              </a:buClr>
              <a:buFont typeface="Wingdings 2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indent="0" algn="ctr" rtl="0" eaLnBrk="1" latinLnBrk="0" hangingPunct="1">
              <a:spcBef>
                <a:spcPts val="263"/>
              </a:spcBef>
              <a:buClr>
                <a:schemeClr val="accent3"/>
              </a:buClr>
              <a:buFont typeface="Wingdings 2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2" indent="0" algn="ctr" rtl="0" eaLnBrk="1" latinLnBrk="0" hangingPunct="1">
              <a:spcBef>
                <a:spcPts val="263"/>
              </a:spcBef>
              <a:buClr>
                <a:schemeClr val="accent3"/>
              </a:buClr>
              <a:buFont typeface="Wingdings 2"/>
              <a:buNone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000" marR="36003" defTabSz="6858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52F61"/>
              </a:buClr>
              <a:defRPr/>
            </a:pPr>
            <a:r>
              <a:rPr lang="el-GR" sz="3600" b="1" dirty="0">
                <a:solidFill>
                  <a:srgbClr val="3E76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Διαχειριστής </a:t>
            </a:r>
          </a:p>
          <a:p>
            <a:pPr marL="36000" marR="36003" defTabSz="6858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52F61"/>
              </a:buClr>
              <a:defRPr/>
            </a:pPr>
            <a:r>
              <a:rPr lang="el-GR" sz="3600" b="1" dirty="0">
                <a:solidFill>
                  <a:srgbClr val="54C7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Ανανεώσιμων Πηγών Ενέργειας</a:t>
            </a:r>
          </a:p>
          <a:p>
            <a:pPr marL="36000" marR="36003" defTabSz="6858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52F61"/>
              </a:buClr>
              <a:defRPr/>
            </a:pPr>
            <a:r>
              <a:rPr lang="el-GR" sz="3600" b="1" dirty="0">
                <a:solidFill>
                  <a:srgbClr val="3E76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Εγγυήσεων Προέλευσης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A969AFD-15A2-9D6C-03DF-3B82B96D4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7250" y="4804935"/>
            <a:ext cx="1905000" cy="138112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D0D0EE0-9EB2-8883-E11C-F3F58540AE8A}"/>
              </a:ext>
            </a:extLst>
          </p:cNvPr>
          <p:cNvSpPr txBox="1">
            <a:spLocks/>
          </p:cNvSpPr>
          <p:nvPr/>
        </p:nvSpPr>
        <p:spPr bwMode="auto">
          <a:xfrm>
            <a:off x="3103419" y="3675102"/>
            <a:ext cx="8805026" cy="215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marL="0" marR="48004" indent="0" algn="r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None/>
              <a:defRPr sz="202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82" indent="0" algn="ctr" rtl="0" eaLnBrk="1" fontAlgn="base" hangingPunct="1">
              <a:spcBef>
                <a:spcPts val="244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sz="17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66" indent="0" algn="ctr" rtl="0" eaLnBrk="1" fontAlgn="base" hangingPunct="1">
              <a:spcBef>
                <a:spcPts val="263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9" indent="0" algn="ctr" rtl="0" eaLnBrk="1" fontAlgn="base" hangingPunct="1">
              <a:spcBef>
                <a:spcPts val="263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None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2" indent="0" algn="ctr" rtl="0" eaLnBrk="1" fontAlgn="base" hangingPunct="1">
              <a:spcBef>
                <a:spcPts val="263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4" indent="0" algn="ctr" rtl="0" eaLnBrk="1" latinLnBrk="0" hangingPunct="1">
              <a:spcBef>
                <a:spcPts val="263"/>
              </a:spcBef>
              <a:buClr>
                <a:schemeClr val="accent3"/>
              </a:buClr>
              <a:buFont typeface="Wingdings 2"/>
              <a:buNone/>
              <a:defRPr kumimoji="0"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8" indent="0" algn="ctr" rtl="0" eaLnBrk="1" latinLnBrk="0" hangingPunct="1">
              <a:spcBef>
                <a:spcPts val="263"/>
              </a:spcBef>
              <a:buClr>
                <a:schemeClr val="accent3"/>
              </a:buClr>
              <a:buFont typeface="Wingdings 2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indent="0" algn="ctr" rtl="0" eaLnBrk="1" latinLnBrk="0" hangingPunct="1">
              <a:spcBef>
                <a:spcPts val="263"/>
              </a:spcBef>
              <a:buClr>
                <a:schemeClr val="accent3"/>
              </a:buClr>
              <a:buFont typeface="Wingdings 2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2" indent="0" algn="ctr" rtl="0" eaLnBrk="1" latinLnBrk="0" hangingPunct="1">
              <a:spcBef>
                <a:spcPts val="263"/>
              </a:spcBef>
              <a:buClr>
                <a:schemeClr val="accent3"/>
              </a:buClr>
              <a:buFont typeface="Wingdings 2"/>
              <a:buNone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R="48004" lvl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52F61"/>
              </a:buClr>
              <a:buSzPct val="68000"/>
              <a:tabLst/>
              <a:defRPr/>
            </a:pPr>
            <a:r>
              <a:rPr lang="el-GR" sz="6000" b="1" cap="small" dirty="0">
                <a:ln w="0"/>
                <a:solidFill>
                  <a:srgbClr val="005F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Ο ΕΛΑΠΕ ΣΤΗ ΝΕΑ ΤΑΞΗ ΠΡΑΓΜΑΤΩΝ</a:t>
            </a:r>
            <a:endParaRPr lang="el-GR" sz="3200" b="1" dirty="0">
              <a:ln w="0"/>
              <a:solidFill>
                <a:srgbClr val="0C548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marR="48004" lvl="0" indent="0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52F61"/>
              </a:buClr>
              <a:buSzPct val="68000"/>
              <a:buFont typeface="Wingdings 3" pitchFamily="18" charset="2"/>
              <a:buNone/>
              <a:tabLst/>
              <a:defRPr/>
            </a:pPr>
            <a:endParaRPr lang="el-GR" sz="3200" b="1" dirty="0">
              <a:ln w="0"/>
              <a:solidFill>
                <a:srgbClr val="0C548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marR="48004" lvl="0" indent="0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52F61"/>
              </a:buClr>
              <a:buSzPct val="68000"/>
              <a:buFont typeface="Wingdings 3" pitchFamily="18" charset="2"/>
              <a:buNone/>
              <a:tabLst/>
              <a:defRPr/>
            </a:pPr>
            <a:endParaRPr lang="el-GR" sz="2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4A7A6B-EFB5-692A-D377-CFA11EF0A397}"/>
              </a:ext>
            </a:extLst>
          </p:cNvPr>
          <p:cNvSpPr/>
          <p:nvPr/>
        </p:nvSpPr>
        <p:spPr>
          <a:xfrm>
            <a:off x="5656118" y="6116888"/>
            <a:ext cx="3699627" cy="659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rgbClr val="0070C0"/>
                </a:solidFill>
              </a:rPr>
              <a:t>Ντιλένα Βασιλείου</a:t>
            </a:r>
          </a:p>
          <a:p>
            <a:pPr algn="ctr"/>
            <a:r>
              <a:rPr lang="el-GR" dirty="0">
                <a:solidFill>
                  <a:srgbClr val="0070C0"/>
                </a:solidFill>
              </a:rPr>
              <a:t>Δ/ντρια Διαχείρισης ΕΛΑΠΕ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BDA587-EBA7-DB13-8B37-E60D7B0EB096}"/>
              </a:ext>
            </a:extLst>
          </p:cNvPr>
          <p:cNvSpPr/>
          <p:nvPr/>
        </p:nvSpPr>
        <p:spPr>
          <a:xfrm>
            <a:off x="0" y="6198190"/>
            <a:ext cx="3699627" cy="659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rgbClr val="0070C0"/>
                </a:solidFill>
              </a:rPr>
              <a:t>01.11.2024</a:t>
            </a:r>
            <a:endParaRPr lang="el-G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50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123DE57-E171-B02C-A439-4165733FA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083" y1="17750" x2="51083" y2="17750"/>
                        <a14:foregroundMark x1="51083" y1="17750" x2="51083" y2="17750"/>
                        <a14:foregroundMark x1="51083" y1="17750" x2="51083" y2="17750"/>
                        <a14:foregroundMark x1="51083" y1="18000" x2="51083" y2="18000"/>
                        <a14:foregroundMark x1="47167" y1="20583" x2="47167" y2="20583"/>
                        <a14:foregroundMark x1="47167" y1="20583" x2="47167" y2="20583"/>
                        <a14:foregroundMark x1="44750" y1="21083" x2="43667" y2="21500"/>
                        <a14:foregroundMark x1="42917" y1="21333" x2="42333" y2="20917"/>
                        <a14:foregroundMark x1="42000" y1="19583" x2="42000" y2="19583"/>
                        <a14:foregroundMark x1="50667" y1="18750" x2="50667" y2="18750"/>
                        <a14:foregroundMark x1="57917" y1="17750" x2="57917" y2="17750"/>
                        <a14:foregroundMark x1="60667" y1="18000" x2="60667" y2="18000"/>
                        <a14:foregroundMark x1="63667" y1="20917" x2="63667" y2="20917"/>
                        <a14:foregroundMark x1="64583" y1="24250" x2="64583" y2="25167"/>
                        <a14:foregroundMark x1="65167" y1="27417" x2="65333" y2="28000"/>
                        <a14:foregroundMark x1="65667" y1="32750" x2="65667" y2="34417"/>
                        <a14:foregroundMark x1="66000" y1="36500" x2="66083" y2="37583"/>
                        <a14:foregroundMark x1="66083" y1="38667" x2="66083" y2="38667"/>
                        <a14:foregroundMark x1="69000" y1="38667" x2="69000" y2="38667"/>
                        <a14:foregroundMark x1="69000" y1="38333" x2="69000" y2="38333"/>
                        <a14:foregroundMark x1="68083" y1="39083" x2="68083" y2="39083"/>
                        <a14:foregroundMark x1="68083" y1="39250" x2="67167" y2="39667"/>
                        <a14:foregroundMark x1="64750" y1="38917" x2="64750" y2="38917"/>
                        <a14:foregroundMark x1="63833" y1="38917" x2="63417" y2="38917"/>
                        <a14:foregroundMark x1="61417" y1="38667" x2="61000" y2="38667"/>
                        <a14:foregroundMark x1="61000" y1="38667" x2="61000" y2="38667"/>
                        <a14:foregroundMark x1="60833" y1="38667" x2="60833" y2="38667"/>
                        <a14:foregroundMark x1="59333" y1="39667" x2="59333" y2="39667"/>
                        <a14:foregroundMark x1="46750" y1="57583" x2="46750" y2="57583"/>
                        <a14:foregroundMark x1="44917" y1="65167" x2="44917" y2="65167"/>
                        <a14:backgroundMark x1="71583" y1="44083" x2="71583" y2="44083"/>
                        <a14:backgroundMark x1="71583" y1="44083" x2="71583" y2="44083"/>
                        <a14:backgroundMark x1="71583" y1="42750" x2="71583" y2="42750"/>
                        <a14:backgroundMark x1="71583" y1="42750" x2="71583" y2="42750"/>
                        <a14:backgroundMark x1="71583" y1="42750" x2="71583" y2="42750"/>
                        <a14:backgroundMark x1="71583" y1="42750" x2="71583" y2="42750"/>
                        <a14:backgroundMark x1="71750" y1="40750" x2="71750" y2="40750"/>
                        <a14:backgroundMark x1="71750" y1="40750" x2="71750" y2="40750"/>
                        <a14:backgroundMark x1="71750" y1="40750" x2="71750" y2="40750"/>
                        <a14:backgroundMark x1="71750" y1="39250" x2="71750" y2="39250"/>
                        <a14:backgroundMark x1="71750" y1="39250" x2="71750" y2="39250"/>
                        <a14:backgroundMark x1="71750" y1="37917" x2="71750" y2="37917"/>
                        <a14:backgroundMark x1="71750" y1="37917" x2="71750" y2="37917"/>
                        <a14:backgroundMark x1="71750" y1="34833" x2="71750" y2="34833"/>
                        <a14:backgroundMark x1="71750" y1="35167" x2="71750" y2="35167"/>
                        <a14:backgroundMark x1="69750" y1="25333" x2="69750" y2="25333"/>
                        <a14:backgroundMark x1="69750" y1="25333" x2="69750" y2="25333"/>
                        <a14:backgroundMark x1="72167" y1="31667" x2="72167" y2="31667"/>
                        <a14:backgroundMark x1="72167" y1="31667" x2="72167" y2="31667"/>
                        <a14:backgroundMark x1="72000" y1="31833" x2="72000" y2="31833"/>
                        <a14:backgroundMark x1="71750" y1="32250" x2="71750" y2="32250"/>
                        <a14:backgroundMark x1="71750" y1="32250" x2="71750" y2="32250"/>
                        <a14:backgroundMark x1="71750" y1="32250" x2="71750" y2="32250"/>
                        <a14:backgroundMark x1="70083" y1="44833" x2="70083" y2="44833"/>
                        <a14:backgroundMark x1="70083" y1="44833" x2="70083" y2="44833"/>
                        <a14:backgroundMark x1="69917" y1="26500" x2="69917" y2="26500"/>
                        <a14:backgroundMark x1="69917" y1="26500" x2="69917" y2="26500"/>
                        <a14:backgroundMark x1="61000" y1="16833" x2="61000" y2="16833"/>
                        <a14:backgroundMark x1="61000" y1="16833" x2="61000" y2="168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84747" y="3429000"/>
            <a:ext cx="2543235" cy="2543235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6FFD076E-1FD1-E8C5-D82D-E2911F53A70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12000" y="180000"/>
            <a:ext cx="10944000" cy="792000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200" dirty="0">
                <a:solidFill>
                  <a:srgbClr val="005FB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ΕΛΑΠΕ – Το Όραμα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7695DA-502D-152B-42BB-B4436E70A3FB}"/>
              </a:ext>
            </a:extLst>
          </p:cNvPr>
          <p:cNvGrpSpPr/>
          <p:nvPr/>
        </p:nvGrpSpPr>
        <p:grpSpPr>
          <a:xfrm>
            <a:off x="0" y="1418359"/>
            <a:ext cx="11563350" cy="3434195"/>
            <a:chOff x="0" y="1865172"/>
            <a:chExt cx="11563350" cy="343419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961D348-9104-FA92-22AB-56ABD4DCF5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865172"/>
              <a:ext cx="11563350" cy="3434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73824" indent="-191678" algn="l" rtl="0" eaLnBrk="1" fontAlgn="base" hangingPunct="1"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0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5499" indent="-171438" algn="l" rtl="0" eaLnBrk="1" fontAlgn="base" hangingPunct="1">
                <a:spcBef>
                  <a:spcPts val="244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◦"/>
                <a:defRPr sz="17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44081" indent="-171438" algn="l" rtl="0" eaLnBrk="1" fontAlgn="base" hangingPunct="1">
                <a:spcBef>
                  <a:spcPts val="263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15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57187" indent="-171438" algn="l" rtl="0" eaLnBrk="1" fontAlgn="base" hangingPunct="1">
                <a:spcBef>
                  <a:spcPts val="263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14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8624" indent="-171438" algn="l" rtl="0" eaLnBrk="1" fontAlgn="base" hangingPunct="1">
                <a:spcBef>
                  <a:spcPts val="263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00061" indent="-171438" algn="l" rtl="0" eaLnBrk="1" latinLnBrk="0" hangingPunct="1">
                <a:spcBef>
                  <a:spcPts val="263"/>
                </a:spcBef>
                <a:buClr>
                  <a:schemeClr val="accent3"/>
                </a:buClr>
                <a:buFont typeface="Wingdings 2"/>
                <a:buChar char=""/>
                <a:defRPr kumimoji="0"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498" indent="-171438" algn="l" rtl="0" eaLnBrk="1" latinLnBrk="0" hangingPunct="1">
                <a:spcBef>
                  <a:spcPts val="263"/>
                </a:spcBef>
                <a:buClr>
                  <a:schemeClr val="accent3"/>
                </a:buClr>
                <a:buFont typeface="Wingdings 2"/>
                <a:buChar char=""/>
                <a:defRPr kumimoji="0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42935" indent="-171438" algn="l" rtl="0" eaLnBrk="1" latinLnBrk="0" hangingPunct="1">
                <a:spcBef>
                  <a:spcPts val="263"/>
                </a:spcBef>
                <a:buClr>
                  <a:schemeClr val="accent3"/>
                </a:buClr>
                <a:buFont typeface="Wingdings 2"/>
                <a:buChar char=""/>
                <a:defRPr kumimoji="0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14372" indent="-171438" algn="l" rtl="0" eaLnBrk="1" latinLnBrk="0" hangingPunct="1">
                <a:spcBef>
                  <a:spcPts val="263"/>
                </a:spcBef>
                <a:buClr>
                  <a:schemeClr val="accent3"/>
                </a:buClr>
                <a:buFont typeface="Wingdings 2"/>
                <a:buChar char=""/>
                <a:defRPr kumimoji="0"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 marL="511810" marR="1184910" indent="0" algn="just">
                <a:lnSpc>
                  <a:spcPct val="97000"/>
                </a:lnSpc>
                <a:spcBef>
                  <a:spcPts val="855"/>
                </a:spcBef>
                <a:spcAft>
                  <a:spcPts val="0"/>
                </a:spcAft>
                <a:buFont typeface="Wingdings 3" pitchFamily="18" charset="2"/>
                <a:buNone/>
              </a:pPr>
              <a:endParaRPr lang="el-GR" sz="2400" dirty="0">
                <a:latin typeface="+mj-lt"/>
                <a:ea typeface="Calibri" panose="020F0502020204030204" pitchFamily="34" charset="0"/>
              </a:endParaRPr>
            </a:p>
            <a:p>
              <a:pPr marL="1081088" indent="0">
                <a:buClr>
                  <a:srgbClr val="002060"/>
                </a:buClr>
                <a:buNone/>
              </a:pPr>
              <a:r>
                <a:rPr lang="el-GR" sz="2400" dirty="0">
                  <a:latin typeface="+mj-lt"/>
                </a:rPr>
                <a:t>Διατήρηση της καλής υγείας του ΕΛΑΠΕ.</a:t>
              </a:r>
            </a:p>
            <a:p>
              <a:pPr marL="1081088" indent="0">
                <a:buClr>
                  <a:srgbClr val="002060"/>
                </a:buClr>
                <a:buNone/>
              </a:pPr>
              <a:endParaRPr lang="el-GR" sz="2400" dirty="0">
                <a:latin typeface="+mj-lt"/>
              </a:endParaRPr>
            </a:p>
            <a:p>
              <a:pPr marL="1081088" indent="0">
                <a:buClr>
                  <a:srgbClr val="002060"/>
                </a:buClr>
                <a:buNone/>
              </a:pPr>
              <a:r>
                <a:rPr lang="el-GR" sz="2400" dirty="0">
                  <a:latin typeface="+mj-lt"/>
                </a:rPr>
                <a:t>Ευελιξία και προσαρμοστικότητα για τον ΕΛΑΠΕ, ανθεκτικότητα για τον ΔΑΠΕΕΠ – Προληπτικά &amp; Απολογιστικά.</a:t>
              </a:r>
              <a:endParaRPr lang="en-US" sz="2400" dirty="0">
                <a:latin typeface="+mj-lt"/>
              </a:endParaRPr>
            </a:p>
            <a:p>
              <a:pPr marL="1081088" indent="0">
                <a:buClr>
                  <a:srgbClr val="002060"/>
                </a:buClr>
                <a:buNone/>
              </a:pPr>
              <a:endParaRPr lang="en-US" sz="2400" dirty="0">
                <a:latin typeface="+mj-lt"/>
              </a:endParaRPr>
            </a:p>
            <a:p>
              <a:pPr marL="1081088" indent="0">
                <a:buClr>
                  <a:srgbClr val="002060"/>
                </a:buClr>
                <a:buNone/>
              </a:pPr>
              <a:r>
                <a:rPr lang="el-GR" sz="2400" dirty="0">
                  <a:latin typeface="+mj-lt"/>
                </a:rPr>
                <a:t>Εφαλτήριο για περαιτέρω Ανάπτυξη και Καινοτομία.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0C79D41-5A08-BD9D-1F33-2D41C91A9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41778" y1="48000" x2="41778" y2="48000"/>
                          <a14:foregroundMark x1="41778" y1="48000" x2="41778" y2="48000"/>
                          <a14:foregroundMark x1="40000" y1="42667" x2="40000" y2="42667"/>
                          <a14:foregroundMark x1="39556" y1="41333" x2="39556" y2="41333"/>
                          <a14:foregroundMark x1="37333" y1="38222" x2="37333" y2="38222"/>
                          <a14:foregroundMark x1="36889" y1="36444" x2="36889" y2="36444"/>
                          <a14:foregroundMark x1="39111" y1="34667" x2="39111" y2="34667"/>
                          <a14:foregroundMark x1="43556" y1="32889" x2="43556" y2="32889"/>
                          <a14:foregroundMark x1="45778" y1="31556" x2="45778" y2="31556"/>
                          <a14:foregroundMark x1="49778" y1="29778" x2="49778" y2="29778"/>
                          <a14:foregroundMark x1="52000" y1="29333" x2="53778" y2="29333"/>
                          <a14:foregroundMark x1="57778" y1="29333" x2="57778" y2="29333"/>
                          <a14:foregroundMark x1="58667" y1="29333" x2="58667" y2="29333"/>
                          <a14:foregroundMark x1="60889" y1="30667" x2="60889" y2="30667"/>
                          <a14:foregroundMark x1="60889" y1="31556" x2="60889" y2="31556"/>
                          <a14:foregroundMark x1="60444" y1="33333" x2="59111" y2="34667"/>
                          <a14:foregroundMark x1="59111" y1="34667" x2="59111" y2="34667"/>
                          <a14:foregroundMark x1="56889" y1="37333" x2="55556" y2="39556"/>
                          <a14:foregroundMark x1="54222" y1="40444" x2="50667" y2="44889"/>
                          <a14:foregroundMark x1="50667" y1="45333" x2="50667" y2="45333"/>
                          <a14:foregroundMark x1="48000" y1="56444" x2="48000" y2="56444"/>
                          <a14:foregroundMark x1="48000" y1="56444" x2="48000" y2="56444"/>
                          <a14:foregroundMark x1="50667" y1="56000" x2="50667" y2="56000"/>
                          <a14:foregroundMark x1="54667" y1="54667" x2="54667" y2="54667"/>
                          <a14:foregroundMark x1="56444" y1="53333" x2="57333" y2="52889"/>
                          <a14:foregroundMark x1="65333" y1="51111" x2="65333" y2="51111"/>
                          <a14:foregroundMark x1="52444" y1="52000" x2="52444" y2="52000"/>
                          <a14:foregroundMark x1="52444" y1="52000" x2="52444" y2="52000"/>
                          <a14:foregroundMark x1="49778" y1="50667" x2="48000" y2="51111"/>
                          <a14:foregroundMark x1="46667" y1="49778" x2="43111" y2="49778"/>
                          <a14:foregroundMark x1="28000" y1="47556" x2="28000" y2="47556"/>
                          <a14:foregroundMark x1="27556" y1="47556" x2="27556" y2="47556"/>
                          <a14:foregroundMark x1="27556" y1="47556" x2="27556" y2="47556"/>
                          <a14:foregroundMark x1="24889" y1="44889" x2="24889" y2="44889"/>
                          <a14:foregroundMark x1="24444" y1="45333" x2="24444" y2="45333"/>
                          <a14:foregroundMark x1="22667" y1="48889" x2="22667" y2="48889"/>
                          <a14:foregroundMark x1="22667" y1="49778" x2="22667" y2="50667"/>
                          <a14:foregroundMark x1="22667" y1="52889" x2="22667" y2="52889"/>
                          <a14:foregroundMark x1="22667" y1="53333" x2="22667" y2="53333"/>
                          <a14:foregroundMark x1="27556" y1="41333" x2="27556" y2="41333"/>
                          <a14:foregroundMark x1="27556" y1="41333" x2="27556" y2="4133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8238" y="2265220"/>
              <a:ext cx="633845" cy="63384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7D6C89A-4F17-D331-3646-F9534D2B8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41778" y1="48000" x2="41778" y2="48000"/>
                          <a14:foregroundMark x1="41778" y1="48000" x2="41778" y2="48000"/>
                          <a14:foregroundMark x1="40000" y1="42667" x2="40000" y2="42667"/>
                          <a14:foregroundMark x1="39556" y1="41333" x2="39556" y2="41333"/>
                          <a14:foregroundMark x1="37333" y1="38222" x2="37333" y2="38222"/>
                          <a14:foregroundMark x1="36889" y1="36444" x2="36889" y2="36444"/>
                          <a14:foregroundMark x1="39111" y1="34667" x2="39111" y2="34667"/>
                          <a14:foregroundMark x1="43556" y1="32889" x2="43556" y2="32889"/>
                          <a14:foregroundMark x1="45778" y1="31556" x2="45778" y2="31556"/>
                          <a14:foregroundMark x1="49778" y1="29778" x2="49778" y2="29778"/>
                          <a14:foregroundMark x1="52000" y1="29333" x2="53778" y2="29333"/>
                          <a14:foregroundMark x1="57778" y1="29333" x2="57778" y2="29333"/>
                          <a14:foregroundMark x1="58667" y1="29333" x2="58667" y2="29333"/>
                          <a14:foregroundMark x1="60889" y1="30667" x2="60889" y2="30667"/>
                          <a14:foregroundMark x1="60889" y1="31556" x2="60889" y2="31556"/>
                          <a14:foregroundMark x1="60444" y1="33333" x2="59111" y2="34667"/>
                          <a14:foregroundMark x1="59111" y1="34667" x2="59111" y2="34667"/>
                          <a14:foregroundMark x1="56889" y1="37333" x2="55556" y2="39556"/>
                          <a14:foregroundMark x1="54222" y1="40444" x2="50667" y2="44889"/>
                          <a14:foregroundMark x1="50667" y1="45333" x2="50667" y2="45333"/>
                          <a14:foregroundMark x1="48000" y1="56444" x2="48000" y2="56444"/>
                          <a14:foregroundMark x1="48000" y1="56444" x2="48000" y2="56444"/>
                          <a14:foregroundMark x1="50667" y1="56000" x2="50667" y2="56000"/>
                          <a14:foregroundMark x1="54667" y1="54667" x2="54667" y2="54667"/>
                          <a14:foregroundMark x1="56444" y1="53333" x2="57333" y2="52889"/>
                          <a14:foregroundMark x1="65333" y1="51111" x2="65333" y2="51111"/>
                          <a14:foregroundMark x1="52444" y1="52000" x2="52444" y2="52000"/>
                          <a14:foregroundMark x1="52444" y1="52000" x2="52444" y2="52000"/>
                          <a14:foregroundMark x1="49778" y1="50667" x2="48000" y2="51111"/>
                          <a14:foregroundMark x1="46667" y1="49778" x2="43111" y2="49778"/>
                          <a14:foregroundMark x1="28000" y1="47556" x2="28000" y2="47556"/>
                          <a14:foregroundMark x1="27556" y1="47556" x2="27556" y2="47556"/>
                          <a14:foregroundMark x1="27556" y1="47556" x2="27556" y2="47556"/>
                          <a14:foregroundMark x1="24889" y1="44889" x2="24889" y2="44889"/>
                          <a14:foregroundMark x1="24444" y1="45333" x2="24444" y2="45333"/>
                          <a14:foregroundMark x1="22667" y1="48889" x2="22667" y2="48889"/>
                          <a14:foregroundMark x1="22667" y1="49778" x2="22667" y2="50667"/>
                          <a14:foregroundMark x1="22667" y1="52889" x2="22667" y2="52889"/>
                          <a14:foregroundMark x1="22667" y1="53333" x2="22667" y2="53333"/>
                          <a14:foregroundMark x1="27556" y1="41333" x2="27556" y2="41333"/>
                          <a14:foregroundMark x1="27556" y1="41333" x2="27556" y2="4133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8238" y="3082641"/>
              <a:ext cx="633845" cy="63384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04586DC-33F6-6FB3-C9AE-C096A216A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41778" y1="48000" x2="41778" y2="48000"/>
                          <a14:foregroundMark x1="41778" y1="48000" x2="41778" y2="48000"/>
                          <a14:foregroundMark x1="40000" y1="42667" x2="40000" y2="42667"/>
                          <a14:foregroundMark x1="39556" y1="41333" x2="39556" y2="41333"/>
                          <a14:foregroundMark x1="37333" y1="38222" x2="37333" y2="38222"/>
                          <a14:foregroundMark x1="36889" y1="36444" x2="36889" y2="36444"/>
                          <a14:foregroundMark x1="39111" y1="34667" x2="39111" y2="34667"/>
                          <a14:foregroundMark x1="43556" y1="32889" x2="43556" y2="32889"/>
                          <a14:foregroundMark x1="45778" y1="31556" x2="45778" y2="31556"/>
                          <a14:foregroundMark x1="49778" y1="29778" x2="49778" y2="29778"/>
                          <a14:foregroundMark x1="52000" y1="29333" x2="53778" y2="29333"/>
                          <a14:foregroundMark x1="57778" y1="29333" x2="57778" y2="29333"/>
                          <a14:foregroundMark x1="58667" y1="29333" x2="58667" y2="29333"/>
                          <a14:foregroundMark x1="60889" y1="30667" x2="60889" y2="30667"/>
                          <a14:foregroundMark x1="60889" y1="31556" x2="60889" y2="31556"/>
                          <a14:foregroundMark x1="60444" y1="33333" x2="59111" y2="34667"/>
                          <a14:foregroundMark x1="59111" y1="34667" x2="59111" y2="34667"/>
                          <a14:foregroundMark x1="56889" y1="37333" x2="55556" y2="39556"/>
                          <a14:foregroundMark x1="54222" y1="40444" x2="50667" y2="44889"/>
                          <a14:foregroundMark x1="50667" y1="45333" x2="50667" y2="45333"/>
                          <a14:foregroundMark x1="48000" y1="56444" x2="48000" y2="56444"/>
                          <a14:foregroundMark x1="48000" y1="56444" x2="48000" y2="56444"/>
                          <a14:foregroundMark x1="50667" y1="56000" x2="50667" y2="56000"/>
                          <a14:foregroundMark x1="54667" y1="54667" x2="54667" y2="54667"/>
                          <a14:foregroundMark x1="56444" y1="53333" x2="57333" y2="52889"/>
                          <a14:foregroundMark x1="65333" y1="51111" x2="65333" y2="51111"/>
                          <a14:foregroundMark x1="52444" y1="52000" x2="52444" y2="52000"/>
                          <a14:foregroundMark x1="52444" y1="52000" x2="52444" y2="52000"/>
                          <a14:foregroundMark x1="49778" y1="50667" x2="48000" y2="51111"/>
                          <a14:foregroundMark x1="46667" y1="49778" x2="43111" y2="49778"/>
                          <a14:foregroundMark x1="28000" y1="47556" x2="28000" y2="47556"/>
                          <a14:foregroundMark x1="27556" y1="47556" x2="27556" y2="47556"/>
                          <a14:foregroundMark x1="27556" y1="47556" x2="27556" y2="47556"/>
                          <a14:foregroundMark x1="24889" y1="44889" x2="24889" y2="44889"/>
                          <a14:foregroundMark x1="24444" y1="45333" x2="24444" y2="45333"/>
                          <a14:foregroundMark x1="22667" y1="48889" x2="22667" y2="48889"/>
                          <a14:foregroundMark x1="22667" y1="49778" x2="22667" y2="50667"/>
                          <a14:foregroundMark x1="22667" y1="52889" x2="22667" y2="52889"/>
                          <a14:foregroundMark x1="22667" y1="53333" x2="22667" y2="53333"/>
                          <a14:foregroundMark x1="27556" y1="41333" x2="27556" y2="41333"/>
                          <a14:foregroundMark x1="27556" y1="41333" x2="27556" y2="4133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8238" y="4215248"/>
              <a:ext cx="633845" cy="633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699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29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63B09F7-FEAF-7FF3-1E2F-67B117E63627}"/>
              </a:ext>
            </a:extLst>
          </p:cNvPr>
          <p:cNvSpPr/>
          <p:nvPr/>
        </p:nvSpPr>
        <p:spPr>
          <a:xfrm>
            <a:off x="204535" y="4121746"/>
            <a:ext cx="11754852" cy="72189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1000">
                <a:schemeClr val="bg1">
                  <a:lumMod val="75000"/>
                </a:schemeClr>
              </a:gs>
              <a:gs pos="72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b="1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FE2B1E-1C35-FC76-83F9-CC395A986CB8}"/>
              </a:ext>
            </a:extLst>
          </p:cNvPr>
          <p:cNvSpPr/>
          <p:nvPr/>
        </p:nvSpPr>
        <p:spPr>
          <a:xfrm>
            <a:off x="204535" y="2201777"/>
            <a:ext cx="11754852" cy="72189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1000">
                <a:schemeClr val="bg1">
                  <a:lumMod val="75000"/>
                </a:schemeClr>
              </a:gs>
              <a:gs pos="72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b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D50D67-1111-82C4-CCAD-C7E5141D849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z="2400" dirty="0">
                <a:solidFill>
                  <a:srgbClr val="005F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ΕΛΑΠΕ – Ορόσημα προόδου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468EC5-F962-F476-1238-8B9415DCAA0C}"/>
              </a:ext>
            </a:extLst>
          </p:cNvPr>
          <p:cNvSpPr txBox="1"/>
          <p:nvPr/>
        </p:nvSpPr>
        <p:spPr>
          <a:xfrm>
            <a:off x="2499552" y="1596550"/>
            <a:ext cx="306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12_2002</a:t>
            </a:r>
            <a:endParaRPr lang="en-G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9B22D5-1A44-87E6-37C5-51420D90E267}"/>
              </a:ext>
            </a:extLst>
          </p:cNvPr>
          <p:cNvSpPr txBox="1"/>
          <p:nvPr/>
        </p:nvSpPr>
        <p:spPr>
          <a:xfrm>
            <a:off x="5916520" y="1596550"/>
            <a:ext cx="306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12_2012</a:t>
            </a:r>
            <a:endParaRPr lang="en-G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9F4DBC-11FC-840E-2CD7-E53F6A11E7DB}"/>
              </a:ext>
            </a:extLst>
          </p:cNvPr>
          <p:cNvSpPr txBox="1"/>
          <p:nvPr/>
        </p:nvSpPr>
        <p:spPr>
          <a:xfrm>
            <a:off x="9218207" y="1596550"/>
            <a:ext cx="306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12_2022</a:t>
            </a:r>
            <a:endParaRPr lang="en-G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DD56F9-B252-D724-EDDF-33753C2542BA}"/>
              </a:ext>
            </a:extLst>
          </p:cNvPr>
          <p:cNvSpPr txBox="1"/>
          <p:nvPr/>
        </p:nvSpPr>
        <p:spPr>
          <a:xfrm>
            <a:off x="32079" y="2374595"/>
            <a:ext cx="30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Τέλος ΑΠΕ</a:t>
            </a:r>
            <a:endParaRPr lang="en-GR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3C0DDE-2946-0190-9ECC-59CCD305E081}"/>
              </a:ext>
            </a:extLst>
          </p:cNvPr>
          <p:cNvSpPr txBox="1"/>
          <p:nvPr/>
        </p:nvSpPr>
        <p:spPr>
          <a:xfrm>
            <a:off x="32079" y="3352078"/>
            <a:ext cx="30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err="1"/>
              <a:t>Εγκατ</a:t>
            </a:r>
            <a:r>
              <a:rPr lang="el-GR" b="1" dirty="0"/>
              <a:t>. Ισχύς</a:t>
            </a:r>
            <a:endParaRPr lang="en-GR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50F14E-3C8C-D161-0ADC-3209EC2A46FA}"/>
              </a:ext>
            </a:extLst>
          </p:cNvPr>
          <p:cNvSpPr txBox="1"/>
          <p:nvPr/>
        </p:nvSpPr>
        <p:spPr>
          <a:xfrm>
            <a:off x="2499552" y="2374595"/>
            <a:ext cx="306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800" b="1" dirty="0">
                <a:latin typeface="+mj-lt"/>
                <a:ea typeface="Calibri" panose="020F0502020204030204" pitchFamily="34" charset="0"/>
              </a:rPr>
              <a:t>0,45 €/</a:t>
            </a:r>
            <a:r>
              <a:rPr lang="en-US" sz="1800" b="1" dirty="0">
                <a:latin typeface="+mj-lt"/>
                <a:ea typeface="Calibri" panose="020F0502020204030204" pitchFamily="34" charset="0"/>
              </a:rPr>
              <a:t>MWh</a:t>
            </a:r>
            <a:endParaRPr lang="en-GR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64E198-3D78-5A23-5DC5-6504081601F5}"/>
              </a:ext>
            </a:extLst>
          </p:cNvPr>
          <p:cNvSpPr txBox="1"/>
          <p:nvPr/>
        </p:nvSpPr>
        <p:spPr>
          <a:xfrm>
            <a:off x="5916520" y="3305912"/>
            <a:ext cx="306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latin typeface="+mj-lt"/>
                <a:ea typeface="Calibri" panose="020F0502020204030204" pitchFamily="34" charset="0"/>
              </a:rPr>
              <a:t>3,4 </a:t>
            </a:r>
            <a:r>
              <a:rPr lang="en-US" sz="2400" b="1" dirty="0">
                <a:latin typeface="+mj-lt"/>
                <a:ea typeface="Calibri" panose="020F0502020204030204" pitchFamily="34" charset="0"/>
              </a:rPr>
              <a:t>GW</a:t>
            </a:r>
            <a:endParaRPr lang="en-GR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965D16-5C38-9D7D-F8EA-526DD745FA1B}"/>
              </a:ext>
            </a:extLst>
          </p:cNvPr>
          <p:cNvSpPr txBox="1"/>
          <p:nvPr/>
        </p:nvSpPr>
        <p:spPr>
          <a:xfrm>
            <a:off x="2499552" y="3352078"/>
            <a:ext cx="306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800" b="1" dirty="0">
                <a:latin typeface="+mj-lt"/>
                <a:ea typeface="Calibri" panose="020F0502020204030204" pitchFamily="34" charset="0"/>
              </a:rPr>
              <a:t>230 </a:t>
            </a:r>
            <a:r>
              <a:rPr lang="en-US" sz="1800" b="1" dirty="0">
                <a:latin typeface="+mj-lt"/>
                <a:ea typeface="Calibri" panose="020F0502020204030204" pitchFamily="34" charset="0"/>
              </a:rPr>
              <a:t>MW</a:t>
            </a:r>
            <a:r>
              <a:rPr lang="el-GR" sz="1800" b="1" dirty="0">
                <a:latin typeface="+mj-lt"/>
                <a:ea typeface="Calibri" panose="020F0502020204030204" pitchFamily="34" charset="0"/>
              </a:rPr>
              <a:t> </a:t>
            </a:r>
            <a:endParaRPr lang="en-GR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BD2F94-471A-5512-C6E5-8CAFE1E0EDCE}"/>
              </a:ext>
            </a:extLst>
          </p:cNvPr>
          <p:cNvSpPr txBox="1"/>
          <p:nvPr/>
        </p:nvSpPr>
        <p:spPr>
          <a:xfrm>
            <a:off x="5916520" y="2374595"/>
            <a:ext cx="306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800" b="1" dirty="0">
                <a:latin typeface="+mj-lt"/>
                <a:ea typeface="Calibri" panose="020F0502020204030204" pitchFamily="34" charset="0"/>
              </a:rPr>
              <a:t>8,74 €/</a:t>
            </a:r>
            <a:r>
              <a:rPr lang="en-US" sz="1800" b="1" dirty="0">
                <a:latin typeface="+mj-lt"/>
                <a:ea typeface="Calibri" panose="020F0502020204030204" pitchFamily="34" charset="0"/>
              </a:rPr>
              <a:t>MWh</a:t>
            </a:r>
            <a:endParaRPr lang="en-GR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83B558-5AD3-D992-0F42-B8894091B564}"/>
              </a:ext>
            </a:extLst>
          </p:cNvPr>
          <p:cNvSpPr txBox="1"/>
          <p:nvPr/>
        </p:nvSpPr>
        <p:spPr>
          <a:xfrm>
            <a:off x="32079" y="4278402"/>
            <a:ext cx="30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>
              <a:defRPr b="1"/>
            </a:lvl1pPr>
          </a:lstStyle>
          <a:p>
            <a:pPr algn="ctr"/>
            <a:r>
              <a:rPr lang="el-GR" dirty="0"/>
              <a:t>Πληρωμές</a:t>
            </a:r>
            <a:endParaRPr lang="en-GR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10BCED-4E44-ED5B-6AF6-CD10589B5DDB}"/>
              </a:ext>
            </a:extLst>
          </p:cNvPr>
          <p:cNvSpPr txBox="1"/>
          <p:nvPr/>
        </p:nvSpPr>
        <p:spPr>
          <a:xfrm>
            <a:off x="32079" y="5215423"/>
            <a:ext cx="30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>
              <a:defRPr b="1"/>
            </a:lvl1pPr>
          </a:lstStyle>
          <a:p>
            <a:pPr algn="ctr"/>
            <a:r>
              <a:rPr lang="el-GR" dirty="0">
                <a:latin typeface="+mj-lt"/>
                <a:ea typeface="Calibri" panose="020F0502020204030204" pitchFamily="34" charset="0"/>
              </a:rPr>
              <a:t>Σ</a:t>
            </a:r>
            <a:r>
              <a:rPr lang="el-GR" sz="1800" dirty="0">
                <a:latin typeface="+mj-lt"/>
                <a:ea typeface="Calibri" panose="020F0502020204030204" pitchFamily="34" charset="0"/>
              </a:rPr>
              <a:t>ωρευτικό υπόλοιπο</a:t>
            </a:r>
            <a:endParaRPr lang="en-GR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DC84F5-7021-3069-0206-E2EA6F0A5AF3}"/>
              </a:ext>
            </a:extLst>
          </p:cNvPr>
          <p:cNvSpPr txBox="1"/>
          <p:nvPr/>
        </p:nvSpPr>
        <p:spPr>
          <a:xfrm>
            <a:off x="5916520" y="4278402"/>
            <a:ext cx="306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800" b="1" dirty="0">
                <a:latin typeface="+mj-lt"/>
                <a:ea typeface="Calibri" panose="020F0502020204030204" pitchFamily="34" charset="0"/>
              </a:rPr>
              <a:t>1 δις €</a:t>
            </a:r>
            <a:endParaRPr lang="en-GR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C4A680-09D0-D664-EB28-BB7E2561AF88}"/>
              </a:ext>
            </a:extLst>
          </p:cNvPr>
          <p:cNvSpPr txBox="1"/>
          <p:nvPr/>
        </p:nvSpPr>
        <p:spPr>
          <a:xfrm>
            <a:off x="6158207" y="5219591"/>
            <a:ext cx="3060000" cy="360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1810" marR="1184910" indent="0" algn="ctr">
              <a:lnSpc>
                <a:spcPct val="97000"/>
              </a:lnSpc>
              <a:spcBef>
                <a:spcPts val="855"/>
              </a:spcBef>
              <a:spcAft>
                <a:spcPts val="0"/>
              </a:spcAft>
              <a:buNone/>
            </a:pPr>
            <a:r>
              <a:rPr lang="el-GR" sz="18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-333 </a:t>
            </a:r>
            <a:r>
              <a:rPr lang="el-GR" sz="1800" b="1" dirty="0">
                <a:latin typeface="+mj-lt"/>
                <a:ea typeface="Calibri" panose="020F0502020204030204" pitchFamily="34" charset="0"/>
              </a:rPr>
              <a:t>εκατ. €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4203E4-1BF2-6A2C-031D-2673AEC467D5}"/>
              </a:ext>
            </a:extLst>
          </p:cNvPr>
          <p:cNvSpPr txBox="1"/>
          <p:nvPr/>
        </p:nvSpPr>
        <p:spPr>
          <a:xfrm>
            <a:off x="9218207" y="2346724"/>
            <a:ext cx="306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800" dirty="0">
                <a:latin typeface="+mj-lt"/>
                <a:ea typeface="Calibri" panose="020F0502020204030204" pitchFamily="34" charset="0"/>
              </a:rPr>
              <a:t>17 €/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MWh</a:t>
            </a:r>
            <a:endParaRPr lang="en-GR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C703BC-BC11-D5AA-3BC4-F490EE198A80}"/>
              </a:ext>
            </a:extLst>
          </p:cNvPr>
          <p:cNvSpPr txBox="1"/>
          <p:nvPr/>
        </p:nvSpPr>
        <p:spPr>
          <a:xfrm>
            <a:off x="9218207" y="3244357"/>
            <a:ext cx="3060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latin typeface="+mj-lt"/>
                <a:ea typeface="Calibri" panose="020F0502020204030204" pitchFamily="34" charset="0"/>
              </a:rPr>
              <a:t>&gt;10 </a:t>
            </a:r>
            <a:r>
              <a:rPr lang="en-US" sz="3200" b="1" dirty="0">
                <a:latin typeface="+mj-lt"/>
                <a:ea typeface="Calibri" panose="020F0502020204030204" pitchFamily="34" charset="0"/>
              </a:rPr>
              <a:t>GW</a:t>
            </a:r>
            <a:endParaRPr lang="en-GR" sz="3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BD420AB-8647-DAAA-7C25-F6C4738B2931}"/>
              </a:ext>
            </a:extLst>
          </p:cNvPr>
          <p:cNvSpPr txBox="1"/>
          <p:nvPr/>
        </p:nvSpPr>
        <p:spPr>
          <a:xfrm>
            <a:off x="9218207" y="4278402"/>
            <a:ext cx="306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latin typeface="+mj-lt"/>
                <a:ea typeface="Calibri" panose="020F0502020204030204" pitchFamily="34" charset="0"/>
              </a:rPr>
              <a:t>1,5</a:t>
            </a:r>
            <a:r>
              <a:rPr lang="el-GR" sz="1800" b="1" dirty="0">
                <a:latin typeface="+mj-lt"/>
                <a:ea typeface="Calibri" panose="020F0502020204030204" pitchFamily="34" charset="0"/>
              </a:rPr>
              <a:t> δις €</a:t>
            </a:r>
            <a:endParaRPr lang="en-GR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C2C0F7F-2F9B-762C-5E95-AD3C02286B15}"/>
              </a:ext>
            </a:extLst>
          </p:cNvPr>
          <p:cNvSpPr txBox="1"/>
          <p:nvPr/>
        </p:nvSpPr>
        <p:spPr>
          <a:xfrm>
            <a:off x="9543059" y="5174803"/>
            <a:ext cx="3401415" cy="450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1810" marR="1184910" indent="0" algn="ctr">
              <a:lnSpc>
                <a:spcPct val="97000"/>
              </a:lnSpc>
              <a:spcBef>
                <a:spcPts val="855"/>
              </a:spcBef>
              <a:spcAft>
                <a:spcPts val="0"/>
              </a:spcAft>
              <a:buNone/>
            </a:pPr>
            <a:r>
              <a:rPr lang="el-GR" sz="2400" b="1" dirty="0">
                <a:solidFill>
                  <a:srgbClr val="005FBD"/>
                </a:solidFill>
                <a:latin typeface="+mj-lt"/>
                <a:ea typeface="Calibri" panose="020F0502020204030204" pitchFamily="34" charset="0"/>
              </a:rPr>
              <a:t>+1,3 δις</a:t>
            </a:r>
            <a:r>
              <a:rPr lang="el-GR" sz="2400" b="1" dirty="0">
                <a:latin typeface="+mj-lt"/>
                <a:ea typeface="Calibri" panose="020F0502020204030204" pitchFamily="34" charset="0"/>
              </a:rPr>
              <a:t> €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EF83BF-54C5-938B-AD58-5B4F2CDC39CF}"/>
              </a:ext>
            </a:extLst>
          </p:cNvPr>
          <p:cNvSpPr txBox="1"/>
          <p:nvPr/>
        </p:nvSpPr>
        <p:spPr>
          <a:xfrm>
            <a:off x="2339130" y="4322163"/>
            <a:ext cx="306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8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b="1" dirty="0">
                <a:latin typeface="+mj-lt"/>
                <a:ea typeface="Calibri" panose="020F0502020204030204" pitchFamily="34" charset="0"/>
              </a:rPr>
              <a:t>4 </a:t>
            </a:r>
            <a:r>
              <a:rPr lang="el-GR" b="1" dirty="0">
                <a:latin typeface="+mj-lt"/>
                <a:ea typeface="Calibri" panose="020F0502020204030204" pitchFamily="34" charset="0"/>
              </a:rPr>
              <a:t>εκατ.</a:t>
            </a:r>
            <a:r>
              <a:rPr lang="el-GR" sz="1800" b="1" dirty="0">
                <a:latin typeface="+mj-lt"/>
                <a:ea typeface="Calibri" panose="020F0502020204030204" pitchFamily="34" charset="0"/>
              </a:rPr>
              <a:t> €</a:t>
            </a:r>
            <a:r>
              <a:rPr lang="el-GR" b="1" dirty="0">
                <a:latin typeface="+mj-lt"/>
                <a:ea typeface="Calibri" panose="020F0502020204030204" pitchFamily="34" charset="0"/>
              </a:rPr>
              <a:t>  </a:t>
            </a:r>
            <a:endParaRPr lang="en-GR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58010E-05C4-487C-23C0-4D87C1BCEE00}"/>
              </a:ext>
            </a:extLst>
          </p:cNvPr>
          <p:cNvSpPr txBox="1"/>
          <p:nvPr/>
        </p:nvSpPr>
        <p:spPr>
          <a:xfrm>
            <a:off x="2573250" y="5219591"/>
            <a:ext cx="3060000" cy="360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1810" marR="1184910" indent="0" algn="ctr">
              <a:lnSpc>
                <a:spcPct val="97000"/>
              </a:lnSpc>
              <a:spcBef>
                <a:spcPts val="855"/>
              </a:spcBef>
              <a:spcAft>
                <a:spcPts val="0"/>
              </a:spcAft>
              <a:buNone/>
            </a:pPr>
            <a:r>
              <a:rPr lang="el-GR" sz="1800" b="1" dirty="0">
                <a:latin typeface="+mj-lt"/>
                <a:ea typeface="Calibri" panose="020F0502020204030204" pitchFamily="34" charset="0"/>
              </a:rPr>
              <a:t>0</a:t>
            </a:r>
            <a:r>
              <a:rPr lang="el-GR" sz="18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l-GR" sz="1800" b="1" dirty="0">
                <a:latin typeface="+mj-lt"/>
                <a:ea typeface="Calibri" panose="020F0502020204030204" pitchFamily="34" charset="0"/>
              </a:rPr>
              <a:t>€</a:t>
            </a:r>
          </a:p>
        </p:txBody>
      </p:sp>
    </p:spTree>
    <p:extLst>
      <p:ext uri="{BB962C8B-B14F-4D97-AF65-F5344CB8AC3E}">
        <p14:creationId xmlns:p14="http://schemas.microsoft.com/office/powerpoint/2010/main" val="141735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3999" y="219352"/>
            <a:ext cx="10944000" cy="792000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2400" dirty="0">
                <a:solidFill>
                  <a:srgbClr val="005FB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Δομή του ΕΛΑΠΕ (1/2)</a:t>
            </a:r>
          </a:p>
        </p:txBody>
      </p:sp>
      <p:grpSp>
        <p:nvGrpSpPr>
          <p:cNvPr id="6204" name="Group 6203">
            <a:extLst>
              <a:ext uri="{FF2B5EF4-FFF2-40B4-BE49-F238E27FC236}">
                <a16:creationId xmlns:a16="http://schemas.microsoft.com/office/drawing/2014/main" id="{6C462543-2AAF-32AD-1979-325E88677FE4}"/>
              </a:ext>
            </a:extLst>
          </p:cNvPr>
          <p:cNvGrpSpPr/>
          <p:nvPr/>
        </p:nvGrpSpPr>
        <p:grpSpPr>
          <a:xfrm>
            <a:off x="116116" y="1174296"/>
            <a:ext cx="11744825" cy="4913504"/>
            <a:chOff x="-274411" y="75361"/>
            <a:chExt cx="12608299" cy="6116257"/>
          </a:xfrm>
        </p:grpSpPr>
        <p:grpSp>
          <p:nvGrpSpPr>
            <p:cNvPr id="6205" name="Group 6204">
              <a:extLst>
                <a:ext uri="{FF2B5EF4-FFF2-40B4-BE49-F238E27FC236}">
                  <a16:creationId xmlns:a16="http://schemas.microsoft.com/office/drawing/2014/main" id="{256117BD-7C21-0D8D-CD7D-D3F8CDB95829}"/>
                </a:ext>
              </a:extLst>
            </p:cNvPr>
            <p:cNvGrpSpPr/>
            <p:nvPr/>
          </p:nvGrpSpPr>
          <p:grpSpPr>
            <a:xfrm>
              <a:off x="-274411" y="5466595"/>
              <a:ext cx="5336897" cy="725023"/>
              <a:chOff x="-123685" y="6278476"/>
              <a:chExt cx="5892404" cy="819399"/>
            </a:xfrm>
          </p:grpSpPr>
          <p:grpSp>
            <p:nvGrpSpPr>
              <p:cNvPr id="6225" name="Group 6224">
                <a:extLst>
                  <a:ext uri="{FF2B5EF4-FFF2-40B4-BE49-F238E27FC236}">
                    <a16:creationId xmlns:a16="http://schemas.microsoft.com/office/drawing/2014/main" id="{338767D9-0B99-E5EA-6422-7FF89E684F6C}"/>
                  </a:ext>
                </a:extLst>
              </p:cNvPr>
              <p:cNvGrpSpPr/>
              <p:nvPr/>
            </p:nvGrpSpPr>
            <p:grpSpPr>
              <a:xfrm>
                <a:off x="-123685" y="6278476"/>
                <a:ext cx="5892404" cy="810635"/>
                <a:chOff x="-115447" y="6328016"/>
                <a:chExt cx="5892404" cy="810635"/>
              </a:xfrm>
            </p:grpSpPr>
            <p:cxnSp>
              <p:nvCxnSpPr>
                <p:cNvPr id="6228" name="Straight Arrow Connector 6227">
                  <a:extLst>
                    <a:ext uri="{FF2B5EF4-FFF2-40B4-BE49-F238E27FC236}">
                      <a16:creationId xmlns:a16="http://schemas.microsoft.com/office/drawing/2014/main" id="{E1023A26-8251-3279-78E6-5CE167152C6D}"/>
                    </a:ext>
                  </a:extLst>
                </p:cNvPr>
                <p:cNvCxnSpPr>
                  <a:cxnSpLocks/>
                  <a:endCxn id="6226" idx="1"/>
                </p:cNvCxnSpPr>
                <p:nvPr/>
              </p:nvCxnSpPr>
              <p:spPr>
                <a:xfrm>
                  <a:off x="1357347" y="6830259"/>
                  <a:ext cx="288158" cy="0"/>
                </a:xfrm>
                <a:prstGeom prst="straightConnector1">
                  <a:avLst/>
                </a:prstGeom>
                <a:ln w="28575">
                  <a:headEnd type="none" w="med" len="med"/>
                  <a:tailEnd type="arrow" w="med" len="med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29" name="TextBox 6228">
                  <a:extLst>
                    <a:ext uri="{FF2B5EF4-FFF2-40B4-BE49-F238E27FC236}">
                      <a16:creationId xmlns:a16="http://schemas.microsoft.com/office/drawing/2014/main" id="{944D6ADD-951D-263F-4DAA-B1E28F6634B3}"/>
                    </a:ext>
                  </a:extLst>
                </p:cNvPr>
                <p:cNvSpPr txBox="1"/>
                <p:nvPr/>
              </p:nvSpPr>
              <p:spPr>
                <a:xfrm>
                  <a:off x="-115447" y="6575769"/>
                  <a:ext cx="1468792" cy="562882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l-GR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Έσοδο </a:t>
                  </a: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DAM &amp; IDM </a:t>
                  </a:r>
                  <a:r>
                    <a:rPr kumimoji="0" lang="el-GR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Φο.Σ.Ε.Τε.Κ</a:t>
                  </a:r>
                </a:p>
              </p:txBody>
            </p:sp>
            <p:sp>
              <p:nvSpPr>
                <p:cNvPr id="6230" name="TextBox 6229">
                  <a:extLst>
                    <a:ext uri="{FF2B5EF4-FFF2-40B4-BE49-F238E27FC236}">
                      <a16:creationId xmlns:a16="http://schemas.microsoft.com/office/drawing/2014/main" id="{06446B83-3F89-0763-02A0-02AEDAF14653}"/>
                    </a:ext>
                  </a:extLst>
                </p:cNvPr>
                <p:cNvSpPr txBox="1"/>
                <p:nvPr/>
              </p:nvSpPr>
              <p:spPr>
                <a:xfrm>
                  <a:off x="3700891" y="6328016"/>
                  <a:ext cx="2076066" cy="790199"/>
                </a:xfrm>
                <a:prstGeom prst="rect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l-GR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r>
                    <a:rPr kumimoji="0" lang="el-GR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Μηνιαία Εκκαθάριση </a:t>
                  </a:r>
                  <a:r>
                    <a:rPr kumimoji="0" lang="el-GR" sz="1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Φο.Σ.Ε.Τε.Κ</a:t>
                  </a:r>
                  <a:r>
                    <a:rPr kumimoji="0" lang="el-GR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MRKT_REV </a:t>
                  </a:r>
                  <a:r>
                    <a:rPr kumimoji="0" lang="el-GR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= </a:t>
                  </a: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(ETA*MQ)</a:t>
                  </a:r>
                </a:p>
              </p:txBody>
            </p:sp>
          </p:grpSp>
          <p:sp>
            <p:nvSpPr>
              <p:cNvPr id="6226" name="Rounded Rectangle 181">
                <a:extLst>
                  <a:ext uri="{FF2B5EF4-FFF2-40B4-BE49-F238E27FC236}">
                    <a16:creationId xmlns:a16="http://schemas.microsoft.com/office/drawing/2014/main" id="{0131676B-238A-B0B7-46C5-65440857C607}"/>
                  </a:ext>
                </a:extLst>
              </p:cNvPr>
              <p:cNvSpPr/>
              <p:nvPr/>
            </p:nvSpPr>
            <p:spPr>
              <a:xfrm>
                <a:off x="1637266" y="6463561"/>
                <a:ext cx="1763227" cy="634314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48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Λογαριασμός </a:t>
                </a:r>
                <a:r>
                  <a:rPr kumimoji="0" lang="el-GR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Φο.Σ.Ε.Τε.Κ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6227" name="Straight Arrow Connector 6226">
                <a:extLst>
                  <a:ext uri="{FF2B5EF4-FFF2-40B4-BE49-F238E27FC236}">
                    <a16:creationId xmlns:a16="http://schemas.microsoft.com/office/drawing/2014/main" id="{C33C446D-CBC1-8B00-1B4B-3BA29530A167}"/>
                  </a:ext>
                </a:extLst>
              </p:cNvPr>
              <p:cNvCxnSpPr>
                <a:cxnSpLocks/>
                <a:stCxn id="6226" idx="3"/>
                <a:endCxn id="6230" idx="1"/>
              </p:cNvCxnSpPr>
              <p:nvPr/>
            </p:nvCxnSpPr>
            <p:spPr>
              <a:xfrm flipV="1">
                <a:off x="3400494" y="6673576"/>
                <a:ext cx="292159" cy="107143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headEnd type="none" w="med" len="med"/>
                <a:tailEnd type="arrow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06" name="Rounded Rectangle 147">
              <a:extLst>
                <a:ext uri="{FF2B5EF4-FFF2-40B4-BE49-F238E27FC236}">
                  <a16:creationId xmlns:a16="http://schemas.microsoft.com/office/drawing/2014/main" id="{F9E2E300-DAFE-C3FA-2744-2FC32FC0E871}"/>
                </a:ext>
              </a:extLst>
            </p:cNvPr>
            <p:cNvSpPr/>
            <p:nvPr/>
          </p:nvSpPr>
          <p:spPr>
            <a:xfrm>
              <a:off x="2229166" y="1148503"/>
              <a:ext cx="2221608" cy="3403960"/>
            </a:xfrm>
            <a:prstGeom prst="roundRect">
              <a:avLst>
                <a:gd name="adj" fmla="val 5878"/>
              </a:avLst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ΥΠΟΛΟΓΑΡΙΑΣΜΟΣ ΑΓΟΡΑΣ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(ΛΓ_1)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07" name="TextBox 6206">
              <a:extLst>
                <a:ext uri="{FF2B5EF4-FFF2-40B4-BE49-F238E27FC236}">
                  <a16:creationId xmlns:a16="http://schemas.microsoft.com/office/drawing/2014/main" id="{76B1CD82-B14B-B9AD-92E8-C641DE17960D}"/>
                </a:ext>
              </a:extLst>
            </p:cNvPr>
            <p:cNvSpPr txBox="1"/>
            <p:nvPr/>
          </p:nvSpPr>
          <p:spPr>
            <a:xfrm>
              <a:off x="-210697" y="75361"/>
              <a:ext cx="2070855" cy="68960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Έσοδο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DAM &amp; IDM</a:t>
              </a:r>
              <a:r>
                <a:rPr kumimoji="0" lang="el-G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(ΣΠΗΕ, ΣΕΣΤ με ενεργοποίηση πριν την 1.1.2021 &amp; Φ/Β Στέγες) / ΕΧΕ</a:t>
              </a:r>
            </a:p>
          </p:txBody>
        </p:sp>
        <p:sp>
          <p:nvSpPr>
            <p:cNvPr id="6208" name="TextBox 6207">
              <a:extLst>
                <a:ext uri="{FF2B5EF4-FFF2-40B4-BE49-F238E27FC236}">
                  <a16:creationId xmlns:a16="http://schemas.microsoft.com/office/drawing/2014/main" id="{0A349D02-CF4B-7EF9-1400-FDD733EACF87}"/>
                </a:ext>
              </a:extLst>
            </p:cNvPr>
            <p:cNvSpPr txBox="1"/>
            <p:nvPr/>
          </p:nvSpPr>
          <p:spPr>
            <a:xfrm>
              <a:off x="-225195" y="1031574"/>
              <a:ext cx="2070855" cy="68960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Αποκλίσεις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IMBC </a:t>
              </a:r>
              <a:r>
                <a:rPr kumimoji="0" lang="el-G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(ΣΠΗΕ, ΣΕΣΤ με ενεργοποίηση πριν την 1.1.2021 &amp; Φ/Β Στέγες) / ΑΔΜΗΕ</a:t>
              </a:r>
            </a:p>
          </p:txBody>
        </p:sp>
        <p:sp>
          <p:nvSpPr>
            <p:cNvPr id="6209" name="TextBox 6208">
              <a:extLst>
                <a:ext uri="{FF2B5EF4-FFF2-40B4-BE49-F238E27FC236}">
                  <a16:creationId xmlns:a16="http://schemas.microsoft.com/office/drawing/2014/main" id="{9E48AF69-7378-2B8D-A6EC-DB5EEF8C7291}"/>
                </a:ext>
              </a:extLst>
            </p:cNvPr>
            <p:cNvSpPr txBox="1"/>
            <p:nvPr/>
          </p:nvSpPr>
          <p:spPr>
            <a:xfrm>
              <a:off x="-226566" y="1968669"/>
              <a:ext cx="2064110" cy="498051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Αποκλίσεις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IMBC_B </a:t>
              </a:r>
              <a:r>
                <a:rPr kumimoji="0" lang="el-G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</a:t>
              </a:r>
              <a:r>
                <a:rPr kumimoji="0" lang="el-GR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Φο.Σ.Ε</a:t>
              </a:r>
              <a:r>
                <a:rPr kumimoji="0" lang="el-G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., ΣΕΔΠ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individual</a:t>
              </a:r>
              <a:r>
                <a:rPr kumimoji="0" lang="el-G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 / ΑΔΜΗΕ</a:t>
              </a:r>
            </a:p>
          </p:txBody>
        </p:sp>
        <p:sp>
          <p:nvSpPr>
            <p:cNvPr id="6210" name="TextBox 6209">
              <a:extLst>
                <a:ext uri="{FF2B5EF4-FFF2-40B4-BE49-F238E27FC236}">
                  <a16:creationId xmlns:a16="http://schemas.microsoft.com/office/drawing/2014/main" id="{A5559C38-EBB4-6496-7F11-C89A92E24995}"/>
                </a:ext>
              </a:extLst>
            </p:cNvPr>
            <p:cNvSpPr txBox="1"/>
            <p:nvPr/>
          </p:nvSpPr>
          <p:spPr>
            <a:xfrm>
              <a:off x="-253535" y="4248345"/>
              <a:ext cx="2103420" cy="316071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ΜΜΒΑΠ (</a:t>
              </a:r>
              <a:r>
                <a:rPr kumimoji="0" lang="el-GR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Φο.Σ.Ε</a:t>
              </a:r>
              <a:r>
                <a:rPr kumimoji="0" lang="el-G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ΣΕΔΠ-Ι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ndiv</a:t>
              </a:r>
              <a:r>
                <a:rPr kumimoji="0" lang="el-GR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 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211" name="Straight Arrow Connector 6210">
              <a:extLst>
                <a:ext uri="{FF2B5EF4-FFF2-40B4-BE49-F238E27FC236}">
                  <a16:creationId xmlns:a16="http://schemas.microsoft.com/office/drawing/2014/main" id="{FC57803F-A225-0473-37B4-1A5061706EB0}"/>
                </a:ext>
              </a:extLst>
            </p:cNvPr>
            <p:cNvCxnSpPr/>
            <p:nvPr/>
          </p:nvCxnSpPr>
          <p:spPr>
            <a:xfrm>
              <a:off x="1853542" y="2903825"/>
              <a:ext cx="361962" cy="0"/>
            </a:xfrm>
            <a:prstGeom prst="straightConnector1">
              <a:avLst/>
            </a:prstGeom>
            <a:ln w="28575" cap="flat" cmpd="sng" algn="ctr">
              <a:solidFill>
                <a:schemeClr val="accent1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6212" name="TextBox 6211">
              <a:extLst>
                <a:ext uri="{FF2B5EF4-FFF2-40B4-BE49-F238E27FC236}">
                  <a16:creationId xmlns:a16="http://schemas.microsoft.com/office/drawing/2014/main" id="{1A07D93B-190D-16A1-1A0E-73611D5F269A}"/>
                </a:ext>
              </a:extLst>
            </p:cNvPr>
            <p:cNvSpPr txBox="1"/>
            <p:nvPr/>
          </p:nvSpPr>
          <p:spPr>
            <a:xfrm>
              <a:off x="-241194" y="2709245"/>
              <a:ext cx="2078737" cy="38916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Αποκλίσεις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IMBC </a:t>
              </a:r>
              <a:r>
                <a:rPr kumimoji="0" lang="el-G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</a:t>
              </a:r>
              <a:r>
                <a:rPr kumimoji="0" lang="el-GR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Φο.Σ.Ε.Τε.Κ</a:t>
              </a:r>
              <a:r>
                <a:rPr kumimoji="0" lang="el-G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 / ΑΔΜΗΕ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13" name="TextBox 6212">
              <a:extLst>
                <a:ext uri="{FF2B5EF4-FFF2-40B4-BE49-F238E27FC236}">
                  <a16:creationId xmlns:a16="http://schemas.microsoft.com/office/drawing/2014/main" id="{329797FF-FFE7-BF2C-DFF1-8FEEEC67AF52}"/>
                </a:ext>
              </a:extLst>
            </p:cNvPr>
            <p:cNvSpPr txBox="1"/>
            <p:nvPr/>
          </p:nvSpPr>
          <p:spPr>
            <a:xfrm>
              <a:off x="-253535" y="5085826"/>
              <a:ext cx="2109210" cy="49805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Αντικίνητρο </a:t>
              </a:r>
              <a:r>
                <a:rPr kumimoji="0" lang="el-GR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Φο.Σ.Ε.Τε.Κ</a:t>
              </a:r>
              <a:r>
                <a:rPr kumimoji="0" lang="el-G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/ Μονάδες </a:t>
              </a:r>
              <a:r>
                <a:rPr kumimoji="0" lang="el-GR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Φο.Σ.Ε.Τε.Κ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16" name="Rounded Rectangle 160">
              <a:extLst>
                <a:ext uri="{FF2B5EF4-FFF2-40B4-BE49-F238E27FC236}">
                  <a16:creationId xmlns:a16="http://schemas.microsoft.com/office/drawing/2014/main" id="{752B6668-2422-F951-9F66-62FE1A4EEF79}"/>
                </a:ext>
              </a:extLst>
            </p:cNvPr>
            <p:cNvSpPr/>
            <p:nvPr/>
          </p:nvSpPr>
          <p:spPr>
            <a:xfrm>
              <a:off x="7839449" y="1201846"/>
              <a:ext cx="2221610" cy="3403960"/>
            </a:xfrm>
            <a:prstGeom prst="roundRect">
              <a:avLst>
                <a:gd name="adj" fmla="val 6190"/>
              </a:avLst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ΥΠΟΛΟΓΑΡΙΑΣΜΟΣ ΕΝΙΣΧΥΣΕΩΝ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ΥΦΙΣΤΑΜΕΝΩΝ ΕΡΓΩΝ ΠΡΙΝ ΤΗΝ 1.1.2021 (ΛΓ_2)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17" name="TextBox 6216">
              <a:extLst>
                <a:ext uri="{FF2B5EF4-FFF2-40B4-BE49-F238E27FC236}">
                  <a16:creationId xmlns:a16="http://schemas.microsoft.com/office/drawing/2014/main" id="{029D639E-485F-4E07-C4EE-E5EEC2EE8AD9}"/>
                </a:ext>
              </a:extLst>
            </p:cNvPr>
            <p:cNvSpPr txBox="1"/>
            <p:nvPr/>
          </p:nvSpPr>
          <p:spPr>
            <a:xfrm>
              <a:off x="10603458" y="375486"/>
              <a:ext cx="1704389" cy="49805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ΕΤΜΕΑΡ/ Προμηθευτές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18" name="TextBox 6217">
              <a:extLst>
                <a:ext uri="{FF2B5EF4-FFF2-40B4-BE49-F238E27FC236}">
                  <a16:creationId xmlns:a16="http://schemas.microsoft.com/office/drawing/2014/main" id="{FFE90BD5-ED77-9FD8-6093-1B13410E36FD}"/>
                </a:ext>
              </a:extLst>
            </p:cNvPr>
            <p:cNvSpPr txBox="1"/>
            <p:nvPr/>
          </p:nvSpPr>
          <p:spPr>
            <a:xfrm>
              <a:off x="10612589" y="971163"/>
              <a:ext cx="1704389" cy="49805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CO2</a:t>
              </a:r>
              <a:r>
                <a:rPr kumimoji="0" lang="el-G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/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EEX</a:t>
              </a:r>
              <a:endParaRPr kumimoji="0" lang="el-G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19" name="TextBox 6218">
              <a:extLst>
                <a:ext uri="{FF2B5EF4-FFF2-40B4-BE49-F238E27FC236}">
                  <a16:creationId xmlns:a16="http://schemas.microsoft.com/office/drawing/2014/main" id="{BACF92AF-AB74-3A27-C2C4-D03C6DE61AF4}"/>
                </a:ext>
              </a:extLst>
            </p:cNvPr>
            <p:cNvSpPr txBox="1"/>
            <p:nvPr/>
          </p:nvSpPr>
          <p:spPr>
            <a:xfrm>
              <a:off x="10629499" y="1579104"/>
              <a:ext cx="1704389" cy="107272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Πρόστιμα και Τέλη Διατήρησης Αδειών Παραγωγής και Έκδοσης Βεβαίωσης Παραγωγού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20" name="Rounded Rectangle 168">
              <a:extLst>
                <a:ext uri="{FF2B5EF4-FFF2-40B4-BE49-F238E27FC236}">
                  <a16:creationId xmlns:a16="http://schemas.microsoft.com/office/drawing/2014/main" id="{41A7C422-9733-DACC-8107-F563C95F126A}"/>
                </a:ext>
              </a:extLst>
            </p:cNvPr>
            <p:cNvSpPr/>
            <p:nvPr/>
          </p:nvSpPr>
          <p:spPr>
            <a:xfrm>
              <a:off x="4717025" y="2349711"/>
              <a:ext cx="2856172" cy="1669910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ΕΛΑΠΕ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221" name="Elbow Connector 174">
              <a:extLst>
                <a:ext uri="{FF2B5EF4-FFF2-40B4-BE49-F238E27FC236}">
                  <a16:creationId xmlns:a16="http://schemas.microsoft.com/office/drawing/2014/main" id="{E2BD7B24-02B1-5255-9E42-91AD9BA944E7}"/>
                </a:ext>
              </a:extLst>
            </p:cNvPr>
            <p:cNvCxnSpPr>
              <a:cxnSpLocks/>
              <a:stCxn id="6220" idx="2"/>
            </p:cNvCxnSpPr>
            <p:nvPr/>
          </p:nvCxnSpPr>
          <p:spPr>
            <a:xfrm rot="16200000" flipH="1">
              <a:off x="5829931" y="4334801"/>
              <a:ext cx="632976" cy="2616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22" name="Straight Arrow Connector 6221">
              <a:extLst>
                <a:ext uri="{FF2B5EF4-FFF2-40B4-BE49-F238E27FC236}">
                  <a16:creationId xmlns:a16="http://schemas.microsoft.com/office/drawing/2014/main" id="{18D263AF-A4BA-233A-70E1-602CE6C7CE0D}"/>
                </a:ext>
              </a:extLst>
            </p:cNvPr>
            <p:cNvCxnSpPr>
              <a:cxnSpLocks/>
            </p:cNvCxnSpPr>
            <p:nvPr/>
          </p:nvCxnSpPr>
          <p:spPr>
            <a:xfrm>
              <a:off x="6171205" y="4350400"/>
              <a:ext cx="193136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23" name="TextBox 6222">
              <a:extLst>
                <a:ext uri="{FF2B5EF4-FFF2-40B4-BE49-F238E27FC236}">
                  <a16:creationId xmlns:a16="http://schemas.microsoft.com/office/drawing/2014/main" id="{132A391A-8030-C4BD-D165-4555000B6327}"/>
                </a:ext>
              </a:extLst>
            </p:cNvPr>
            <p:cNvSpPr txBox="1"/>
            <p:nvPr/>
          </p:nvSpPr>
          <p:spPr>
            <a:xfrm>
              <a:off x="5220479" y="4670790"/>
              <a:ext cx="2623454" cy="689608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Αξία ΑΠΕ (ΣΠΗΕ, ΣΕΣΤ με ενεργοποίηση πριν την 1.1.2021)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24" name="TextBox 6223">
              <a:extLst>
                <a:ext uri="{FF2B5EF4-FFF2-40B4-BE49-F238E27FC236}">
                  <a16:creationId xmlns:a16="http://schemas.microsoft.com/office/drawing/2014/main" id="{814DA10A-3CCD-B091-3D7D-8A3AE42FA528}"/>
                </a:ext>
              </a:extLst>
            </p:cNvPr>
            <p:cNvSpPr txBox="1"/>
            <p:nvPr/>
          </p:nvSpPr>
          <p:spPr>
            <a:xfrm>
              <a:off x="6364341" y="4126544"/>
              <a:ext cx="1343783" cy="498051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Φ/Β Στέγες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231" name="TextBox 6230">
            <a:extLst>
              <a:ext uri="{FF2B5EF4-FFF2-40B4-BE49-F238E27FC236}">
                <a16:creationId xmlns:a16="http://schemas.microsoft.com/office/drawing/2014/main" id="{7E4946B1-6CD6-274F-800B-781FFDE23F8B}"/>
              </a:ext>
            </a:extLst>
          </p:cNvPr>
          <p:cNvSpPr txBox="1"/>
          <p:nvPr/>
        </p:nvSpPr>
        <p:spPr>
          <a:xfrm>
            <a:off x="10284957" y="4693867"/>
            <a:ext cx="1587665" cy="70788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Θετική Διαφορική Προσαύξηση έργων ΣΕΔΠ με ενεργοποίηση πριν την 1.1.2021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32" name="TextBox 6231">
            <a:extLst>
              <a:ext uri="{FF2B5EF4-FFF2-40B4-BE49-F238E27FC236}">
                <a16:creationId xmlns:a16="http://schemas.microsoft.com/office/drawing/2014/main" id="{A6BEF608-9E2F-DC36-845E-D517B322699C}"/>
              </a:ext>
            </a:extLst>
          </p:cNvPr>
          <p:cNvSpPr txBox="1"/>
          <p:nvPr/>
        </p:nvSpPr>
        <p:spPr>
          <a:xfrm>
            <a:off x="137063" y="4775701"/>
            <a:ext cx="195671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Κόστος Εξισορρόπησης ΣΕΣΤ ≥400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kW</a:t>
            </a:r>
          </a:p>
        </p:txBody>
      </p:sp>
      <p:sp>
        <p:nvSpPr>
          <p:cNvPr id="6233" name="TextBox 6232">
            <a:extLst>
              <a:ext uri="{FF2B5EF4-FFF2-40B4-BE49-F238E27FC236}">
                <a16:creationId xmlns:a16="http://schemas.microsoft.com/office/drawing/2014/main" id="{06CEA3F3-A569-7D0E-4D96-7FCD54B124AD}"/>
              </a:ext>
            </a:extLst>
          </p:cNvPr>
          <p:cNvSpPr txBox="1"/>
          <p:nvPr/>
        </p:nvSpPr>
        <p:spPr>
          <a:xfrm>
            <a:off x="135562" y="3650741"/>
            <a:ext cx="1962775" cy="2462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Αποκλίσεις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IMBC </a:t>
            </a:r>
            <a:r>
              <a:rPr kumimoji="0" lang="el-G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Κρήτης / ΑΔΜΗΕ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34" name="TextBox 6233">
            <a:extLst>
              <a:ext uri="{FF2B5EF4-FFF2-40B4-BE49-F238E27FC236}">
                <a16:creationId xmlns:a16="http://schemas.microsoft.com/office/drawing/2014/main" id="{85C86653-38FE-2AA2-50D6-FC31451F049C}"/>
              </a:ext>
            </a:extLst>
          </p:cNvPr>
          <p:cNvSpPr txBox="1"/>
          <p:nvPr/>
        </p:nvSpPr>
        <p:spPr>
          <a:xfrm>
            <a:off x="135562" y="3939713"/>
            <a:ext cx="1962775" cy="5539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Συμπληρωματική Εκκαθάριση </a:t>
            </a:r>
            <a:r>
              <a:rPr kumimoji="0" lang="el-G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Εκπ</a:t>
            </a:r>
            <a:r>
              <a:rPr kumimoji="0" lang="el-G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Φορτίου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Κρήτης / Προμηθευτές</a:t>
            </a:r>
          </a:p>
        </p:txBody>
      </p:sp>
      <p:cxnSp>
        <p:nvCxnSpPr>
          <p:cNvPr id="6236" name="Straight Arrow Connector 6235">
            <a:extLst>
              <a:ext uri="{FF2B5EF4-FFF2-40B4-BE49-F238E27FC236}">
                <a16:creationId xmlns:a16="http://schemas.microsoft.com/office/drawing/2014/main" id="{0C655F33-506F-85C6-8A5E-FF10697B78E8}"/>
              </a:ext>
            </a:extLst>
          </p:cNvPr>
          <p:cNvCxnSpPr>
            <a:cxnSpLocks/>
          </p:cNvCxnSpPr>
          <p:nvPr/>
        </p:nvCxnSpPr>
        <p:spPr>
          <a:xfrm>
            <a:off x="2068602" y="2371623"/>
            <a:ext cx="386978" cy="0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237" name="Straight Arrow Connector 6236">
            <a:extLst>
              <a:ext uri="{FF2B5EF4-FFF2-40B4-BE49-F238E27FC236}">
                <a16:creationId xmlns:a16="http://schemas.microsoft.com/office/drawing/2014/main" id="{4A57A390-9817-8C82-AA92-5017CCC3CD78}"/>
              </a:ext>
            </a:extLst>
          </p:cNvPr>
          <p:cNvCxnSpPr>
            <a:cxnSpLocks/>
          </p:cNvCxnSpPr>
          <p:nvPr/>
        </p:nvCxnSpPr>
        <p:spPr>
          <a:xfrm>
            <a:off x="2067634" y="3001399"/>
            <a:ext cx="361805" cy="0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242" name="TextBox 6241">
            <a:extLst>
              <a:ext uri="{FF2B5EF4-FFF2-40B4-BE49-F238E27FC236}">
                <a16:creationId xmlns:a16="http://schemas.microsoft.com/office/drawing/2014/main" id="{9FD0B7A5-4199-5C68-6EE1-D34B3DBE1500}"/>
              </a:ext>
            </a:extLst>
          </p:cNvPr>
          <p:cNvSpPr txBox="1"/>
          <p:nvPr/>
        </p:nvSpPr>
        <p:spPr>
          <a:xfrm>
            <a:off x="10273276" y="3178496"/>
            <a:ext cx="158766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Αρνητική Διαφορική Προσαύξηση έργων ΣΕΔΠ με ενεργοποίηση πριν την 1.1.2021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43" name="TextBox 6242">
            <a:extLst>
              <a:ext uri="{FF2B5EF4-FFF2-40B4-BE49-F238E27FC236}">
                <a16:creationId xmlns:a16="http://schemas.microsoft.com/office/drawing/2014/main" id="{42AD213C-0AC9-9EA9-114F-450A6809B90D}"/>
              </a:ext>
            </a:extLst>
          </p:cNvPr>
          <p:cNvSpPr txBox="1"/>
          <p:nvPr/>
        </p:nvSpPr>
        <p:spPr>
          <a:xfrm>
            <a:off x="10284957" y="5508465"/>
            <a:ext cx="1589562" cy="400110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ΠΑΕΣΑ ΣΕΔΠ-</a:t>
            </a:r>
            <a:r>
              <a:rPr kumimoji="0" lang="el-GR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ΦοΣΕ</a:t>
            </a:r>
            <a:r>
              <a:rPr kumimoji="0" lang="el-GR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ΣΕΔΠ-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Indiv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44" name="TextBox 6243">
            <a:extLst>
              <a:ext uri="{FF2B5EF4-FFF2-40B4-BE49-F238E27FC236}">
                <a16:creationId xmlns:a16="http://schemas.microsoft.com/office/drawing/2014/main" id="{C0CE5948-36A3-4CBB-8730-84796B8DEC05}"/>
              </a:ext>
            </a:extLst>
          </p:cNvPr>
          <p:cNvSpPr txBox="1"/>
          <p:nvPr/>
        </p:nvSpPr>
        <p:spPr>
          <a:xfrm>
            <a:off x="10287149" y="4036209"/>
            <a:ext cx="1573792" cy="55399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Αποζημίωση ΣΕΔΠ από την ενεργοποίηση μέχρι τη Συμμετοχή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246" name="Straight Arrow Connector 6245">
            <a:extLst>
              <a:ext uri="{FF2B5EF4-FFF2-40B4-BE49-F238E27FC236}">
                <a16:creationId xmlns:a16="http://schemas.microsoft.com/office/drawing/2014/main" id="{DCEE1DF0-A753-734D-E8D4-E190C4F5DE5C}"/>
              </a:ext>
            </a:extLst>
          </p:cNvPr>
          <p:cNvCxnSpPr>
            <a:cxnSpLocks/>
            <a:endCxn id="6231" idx="1"/>
          </p:cNvCxnSpPr>
          <p:nvPr/>
        </p:nvCxnSpPr>
        <p:spPr>
          <a:xfrm flipV="1">
            <a:off x="9947544" y="5047810"/>
            <a:ext cx="337413" cy="15389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47" name="Straight Arrow Connector 6246">
            <a:extLst>
              <a:ext uri="{FF2B5EF4-FFF2-40B4-BE49-F238E27FC236}">
                <a16:creationId xmlns:a16="http://schemas.microsoft.com/office/drawing/2014/main" id="{961C53C3-BADC-B12C-A9BB-095D3380DCBB}"/>
              </a:ext>
            </a:extLst>
          </p:cNvPr>
          <p:cNvCxnSpPr>
            <a:cxnSpLocks/>
            <a:stCxn id="6258" idx="0"/>
            <a:endCxn id="6216" idx="2"/>
          </p:cNvCxnSpPr>
          <p:nvPr/>
        </p:nvCxnSpPr>
        <p:spPr>
          <a:xfrm flipH="1" flipV="1">
            <a:off x="8709034" y="4813835"/>
            <a:ext cx="12550" cy="555336"/>
          </a:xfrm>
          <a:prstGeom prst="straightConnector1">
            <a:avLst/>
          </a:prstGeom>
          <a:ln>
            <a:solidFill>
              <a:srgbClr val="FFC000"/>
            </a:solidFill>
            <a:headEnd type="arrow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248" name="Straight Arrow Connector 6247">
            <a:extLst>
              <a:ext uri="{FF2B5EF4-FFF2-40B4-BE49-F238E27FC236}">
                <a16:creationId xmlns:a16="http://schemas.microsoft.com/office/drawing/2014/main" id="{87C7A192-1347-3665-4C0F-D4CE6AF085A5}"/>
              </a:ext>
            </a:extLst>
          </p:cNvPr>
          <p:cNvCxnSpPr>
            <a:cxnSpLocks/>
            <a:stCxn id="6226" idx="0"/>
            <a:endCxn id="6206" idx="2"/>
          </p:cNvCxnSpPr>
          <p:nvPr/>
        </p:nvCxnSpPr>
        <p:spPr>
          <a:xfrm flipV="1">
            <a:off x="2345640" y="4770982"/>
            <a:ext cx="1137328" cy="865933"/>
          </a:xfrm>
          <a:prstGeom prst="straightConnector1">
            <a:avLst/>
          </a:prstGeom>
          <a:ln>
            <a:solidFill>
              <a:srgbClr val="FFC000"/>
            </a:solidFill>
            <a:headEnd type="arrow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249" name="Straight Arrow Connector 6248">
            <a:extLst>
              <a:ext uri="{FF2B5EF4-FFF2-40B4-BE49-F238E27FC236}">
                <a16:creationId xmlns:a16="http://schemas.microsoft.com/office/drawing/2014/main" id="{1897B538-75CD-B9F8-0D9D-DDDD0C6CB8E8}"/>
              </a:ext>
            </a:extLst>
          </p:cNvPr>
          <p:cNvCxnSpPr/>
          <p:nvPr/>
        </p:nvCxnSpPr>
        <p:spPr>
          <a:xfrm>
            <a:off x="2083434" y="3773851"/>
            <a:ext cx="337173" cy="0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250" name="Elbow Connector 156">
            <a:extLst>
              <a:ext uri="{FF2B5EF4-FFF2-40B4-BE49-F238E27FC236}">
                <a16:creationId xmlns:a16="http://schemas.microsoft.com/office/drawing/2014/main" id="{7F6E5A93-F3EA-EF89-CC10-0FB3C6A0AF3E}"/>
              </a:ext>
            </a:extLst>
          </p:cNvPr>
          <p:cNvCxnSpPr>
            <a:cxnSpLocks/>
            <a:stCxn id="6251" idx="1"/>
          </p:cNvCxnSpPr>
          <p:nvPr/>
        </p:nvCxnSpPr>
        <p:spPr>
          <a:xfrm rot="10800000">
            <a:off x="5165852" y="4290503"/>
            <a:ext cx="62595" cy="1449477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51" name="TextBox 6250">
            <a:extLst>
              <a:ext uri="{FF2B5EF4-FFF2-40B4-BE49-F238E27FC236}">
                <a16:creationId xmlns:a16="http://schemas.microsoft.com/office/drawing/2014/main" id="{015FC459-8763-A153-8CDA-340893EDD53D}"/>
              </a:ext>
            </a:extLst>
          </p:cNvPr>
          <p:cNvSpPr txBox="1"/>
          <p:nvPr/>
        </p:nvSpPr>
        <p:spPr>
          <a:xfrm>
            <a:off x="5228446" y="5539924"/>
            <a:ext cx="2443787" cy="40011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Πράσινο Τέλος στην κατανάλωση Πετρελαίου Κίνησης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253" name="Straight Arrow Connector 6252">
            <a:extLst>
              <a:ext uri="{FF2B5EF4-FFF2-40B4-BE49-F238E27FC236}">
                <a16:creationId xmlns:a16="http://schemas.microsoft.com/office/drawing/2014/main" id="{C12C2594-E8F8-A8BC-0059-F0C3D61359B5}"/>
              </a:ext>
            </a:extLst>
          </p:cNvPr>
          <p:cNvCxnSpPr>
            <a:cxnSpLocks/>
          </p:cNvCxnSpPr>
          <p:nvPr/>
        </p:nvCxnSpPr>
        <p:spPr>
          <a:xfrm>
            <a:off x="9966004" y="4290503"/>
            <a:ext cx="337413" cy="0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54" name="Straight Arrow Connector 6253">
            <a:extLst>
              <a:ext uri="{FF2B5EF4-FFF2-40B4-BE49-F238E27FC236}">
                <a16:creationId xmlns:a16="http://schemas.microsoft.com/office/drawing/2014/main" id="{1DED1A51-D1AB-23CB-8E80-08B464C51291}"/>
              </a:ext>
            </a:extLst>
          </p:cNvPr>
          <p:cNvCxnSpPr>
            <a:cxnSpLocks/>
          </p:cNvCxnSpPr>
          <p:nvPr/>
        </p:nvCxnSpPr>
        <p:spPr>
          <a:xfrm>
            <a:off x="9966004" y="5759401"/>
            <a:ext cx="336384" cy="0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258" name="Rectangle: Rounded Corners 6257">
            <a:extLst>
              <a:ext uri="{FF2B5EF4-FFF2-40B4-BE49-F238E27FC236}">
                <a16:creationId xmlns:a16="http://schemas.microsoft.com/office/drawing/2014/main" id="{628EE94A-33D3-9C3B-587E-9437B7C7983C}"/>
              </a:ext>
            </a:extLst>
          </p:cNvPr>
          <p:cNvSpPr/>
          <p:nvPr/>
        </p:nvSpPr>
        <p:spPr>
          <a:xfrm>
            <a:off x="7927751" y="5369171"/>
            <a:ext cx="1587665" cy="57131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ΕΛΑΠΕ ΜΔΝ</a:t>
            </a:r>
          </a:p>
        </p:txBody>
      </p:sp>
      <p:cxnSp>
        <p:nvCxnSpPr>
          <p:cNvPr id="6259" name="Connector: Elbow 6258">
            <a:extLst>
              <a:ext uri="{FF2B5EF4-FFF2-40B4-BE49-F238E27FC236}">
                <a16:creationId xmlns:a16="http://schemas.microsoft.com/office/drawing/2014/main" id="{76961D8E-D475-BB57-0867-843423892778}"/>
              </a:ext>
            </a:extLst>
          </p:cNvPr>
          <p:cNvCxnSpPr>
            <a:cxnSpLocks/>
          </p:cNvCxnSpPr>
          <p:nvPr/>
        </p:nvCxnSpPr>
        <p:spPr>
          <a:xfrm rot="16200000" flipH="1">
            <a:off x="9013728" y="4833920"/>
            <a:ext cx="1693995" cy="210557"/>
          </a:xfrm>
          <a:prstGeom prst="bentConnector3">
            <a:avLst>
              <a:gd name="adj1" fmla="val 383"/>
            </a:avLst>
          </a:prstGeom>
          <a:ln w="254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262" name="TextBox 6261">
            <a:extLst>
              <a:ext uri="{FF2B5EF4-FFF2-40B4-BE49-F238E27FC236}">
                <a16:creationId xmlns:a16="http://schemas.microsoft.com/office/drawing/2014/main" id="{7E688770-3AD5-726C-C204-76598EBFBA26}"/>
              </a:ext>
            </a:extLst>
          </p:cNvPr>
          <p:cNvSpPr txBox="1"/>
          <p:nvPr/>
        </p:nvSpPr>
        <p:spPr>
          <a:xfrm>
            <a:off x="2496396" y="1194060"/>
            <a:ext cx="197314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Έσοδο από Δημοπρατήσεις Εγγυήσεων Προέλευσης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269" name="Straight Arrow Connector 6268">
            <a:extLst>
              <a:ext uri="{FF2B5EF4-FFF2-40B4-BE49-F238E27FC236}">
                <a16:creationId xmlns:a16="http://schemas.microsoft.com/office/drawing/2014/main" id="{050927EF-FD2F-120C-78FE-6A14E174B84E}"/>
              </a:ext>
            </a:extLst>
          </p:cNvPr>
          <p:cNvCxnSpPr>
            <a:cxnSpLocks/>
          </p:cNvCxnSpPr>
          <p:nvPr/>
        </p:nvCxnSpPr>
        <p:spPr>
          <a:xfrm>
            <a:off x="2098337" y="1506616"/>
            <a:ext cx="502224" cy="583017"/>
          </a:xfrm>
          <a:prstGeom prst="straightConnector1">
            <a:avLst/>
          </a:prstGeom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271" name="Straight Arrow Connector 6270">
            <a:extLst>
              <a:ext uri="{FF2B5EF4-FFF2-40B4-BE49-F238E27FC236}">
                <a16:creationId xmlns:a16="http://schemas.microsoft.com/office/drawing/2014/main" id="{4E018087-C661-0141-3859-B35E2106574B}"/>
              </a:ext>
            </a:extLst>
          </p:cNvPr>
          <p:cNvCxnSpPr>
            <a:cxnSpLocks/>
          </p:cNvCxnSpPr>
          <p:nvPr/>
        </p:nvCxnSpPr>
        <p:spPr>
          <a:xfrm>
            <a:off x="2084911" y="4179877"/>
            <a:ext cx="384784" cy="0"/>
          </a:xfrm>
          <a:prstGeom prst="straightConnector1">
            <a:avLst/>
          </a:prstGeom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273" name="Straight Arrow Connector 6272">
            <a:extLst>
              <a:ext uri="{FF2B5EF4-FFF2-40B4-BE49-F238E27FC236}">
                <a16:creationId xmlns:a16="http://schemas.microsoft.com/office/drawing/2014/main" id="{0DD7DB84-1EF4-89A0-C835-1B87504F5084}"/>
              </a:ext>
            </a:extLst>
          </p:cNvPr>
          <p:cNvCxnSpPr>
            <a:cxnSpLocks/>
          </p:cNvCxnSpPr>
          <p:nvPr/>
        </p:nvCxnSpPr>
        <p:spPr>
          <a:xfrm flipV="1">
            <a:off x="2098337" y="4526669"/>
            <a:ext cx="371358" cy="102628"/>
          </a:xfrm>
          <a:prstGeom prst="straightConnector1">
            <a:avLst/>
          </a:prstGeom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275" name="Straight Arrow Connector 6274">
            <a:extLst>
              <a:ext uri="{FF2B5EF4-FFF2-40B4-BE49-F238E27FC236}">
                <a16:creationId xmlns:a16="http://schemas.microsoft.com/office/drawing/2014/main" id="{5592AB63-83B5-B9D1-DF78-50259191F650}"/>
              </a:ext>
            </a:extLst>
          </p:cNvPr>
          <p:cNvCxnSpPr>
            <a:cxnSpLocks/>
          </p:cNvCxnSpPr>
          <p:nvPr/>
        </p:nvCxnSpPr>
        <p:spPr>
          <a:xfrm flipV="1">
            <a:off x="2084222" y="4768368"/>
            <a:ext cx="412174" cy="200215"/>
          </a:xfrm>
          <a:prstGeom prst="straightConnector1">
            <a:avLst/>
          </a:prstGeom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277" name="Straight Arrow Connector 6276">
            <a:extLst>
              <a:ext uri="{FF2B5EF4-FFF2-40B4-BE49-F238E27FC236}">
                <a16:creationId xmlns:a16="http://schemas.microsoft.com/office/drawing/2014/main" id="{758E20B1-BE0E-AD1D-EA7F-363BCEA64030}"/>
              </a:ext>
            </a:extLst>
          </p:cNvPr>
          <p:cNvCxnSpPr>
            <a:cxnSpLocks/>
          </p:cNvCxnSpPr>
          <p:nvPr/>
        </p:nvCxnSpPr>
        <p:spPr>
          <a:xfrm flipV="1">
            <a:off x="2087468" y="4768426"/>
            <a:ext cx="804726" cy="648269"/>
          </a:xfrm>
          <a:prstGeom prst="straightConnector1">
            <a:avLst/>
          </a:prstGeom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279" name="Straight Arrow Connector 6278">
            <a:extLst>
              <a:ext uri="{FF2B5EF4-FFF2-40B4-BE49-F238E27FC236}">
                <a16:creationId xmlns:a16="http://schemas.microsoft.com/office/drawing/2014/main" id="{31B41DE5-5764-8FAD-C31A-0DFB6466F262}"/>
              </a:ext>
            </a:extLst>
          </p:cNvPr>
          <p:cNvCxnSpPr>
            <a:cxnSpLocks/>
          </p:cNvCxnSpPr>
          <p:nvPr/>
        </p:nvCxnSpPr>
        <p:spPr>
          <a:xfrm>
            <a:off x="4500726" y="3683419"/>
            <a:ext cx="273764" cy="0"/>
          </a:xfrm>
          <a:prstGeom prst="straightConnector1">
            <a:avLst/>
          </a:prstGeom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282" name="Straight Arrow Connector 6281">
            <a:extLst>
              <a:ext uri="{FF2B5EF4-FFF2-40B4-BE49-F238E27FC236}">
                <a16:creationId xmlns:a16="http://schemas.microsoft.com/office/drawing/2014/main" id="{F17B308A-1699-E907-0928-EEA345876CE8}"/>
              </a:ext>
            </a:extLst>
          </p:cNvPr>
          <p:cNvCxnSpPr>
            <a:cxnSpLocks/>
            <a:endCxn id="6220" idx="3"/>
          </p:cNvCxnSpPr>
          <p:nvPr/>
        </p:nvCxnSpPr>
        <p:spPr>
          <a:xfrm flipH="1">
            <a:off x="7426284" y="3672161"/>
            <a:ext cx="245949" cy="1"/>
          </a:xfrm>
          <a:prstGeom prst="straightConnector1">
            <a:avLst/>
          </a:prstGeom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296" name="Straight Arrow Connector 6295">
            <a:extLst>
              <a:ext uri="{FF2B5EF4-FFF2-40B4-BE49-F238E27FC236}">
                <a16:creationId xmlns:a16="http://schemas.microsoft.com/office/drawing/2014/main" id="{AA7E930C-08A9-620B-F7DC-9021E38B3250}"/>
              </a:ext>
            </a:extLst>
          </p:cNvPr>
          <p:cNvCxnSpPr>
            <a:cxnSpLocks/>
            <a:stCxn id="6217" idx="1"/>
          </p:cNvCxnSpPr>
          <p:nvPr/>
        </p:nvCxnSpPr>
        <p:spPr>
          <a:xfrm flipH="1">
            <a:off x="9502866" y="1615457"/>
            <a:ext cx="746153" cy="508904"/>
          </a:xfrm>
          <a:prstGeom prst="straightConnector1">
            <a:avLst/>
          </a:prstGeom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299" name="Straight Arrow Connector 6298">
            <a:extLst>
              <a:ext uri="{FF2B5EF4-FFF2-40B4-BE49-F238E27FC236}">
                <a16:creationId xmlns:a16="http://schemas.microsoft.com/office/drawing/2014/main" id="{BF037334-9F72-561B-3B7B-5B6F17852217}"/>
              </a:ext>
            </a:extLst>
          </p:cNvPr>
          <p:cNvCxnSpPr>
            <a:cxnSpLocks/>
          </p:cNvCxnSpPr>
          <p:nvPr/>
        </p:nvCxnSpPr>
        <p:spPr>
          <a:xfrm flipH="1">
            <a:off x="9743763" y="2082627"/>
            <a:ext cx="513741" cy="312672"/>
          </a:xfrm>
          <a:prstGeom prst="straightConnector1">
            <a:avLst/>
          </a:prstGeom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300" name="Straight Arrow Connector 6299">
            <a:extLst>
              <a:ext uri="{FF2B5EF4-FFF2-40B4-BE49-F238E27FC236}">
                <a16:creationId xmlns:a16="http://schemas.microsoft.com/office/drawing/2014/main" id="{2D46011F-500C-B502-6759-39154BAAB71E}"/>
              </a:ext>
            </a:extLst>
          </p:cNvPr>
          <p:cNvCxnSpPr>
            <a:cxnSpLocks/>
          </p:cNvCxnSpPr>
          <p:nvPr/>
        </p:nvCxnSpPr>
        <p:spPr>
          <a:xfrm flipH="1">
            <a:off x="9734143" y="2702355"/>
            <a:ext cx="534120" cy="12115"/>
          </a:xfrm>
          <a:prstGeom prst="straightConnector1">
            <a:avLst/>
          </a:prstGeom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303" name="Straight Arrow Connector 6302">
            <a:extLst>
              <a:ext uri="{FF2B5EF4-FFF2-40B4-BE49-F238E27FC236}">
                <a16:creationId xmlns:a16="http://schemas.microsoft.com/office/drawing/2014/main" id="{97C770B1-AD57-B241-52E4-BF3D38BB2488}"/>
              </a:ext>
            </a:extLst>
          </p:cNvPr>
          <p:cNvCxnSpPr>
            <a:cxnSpLocks/>
            <a:endCxn id="6216" idx="3"/>
          </p:cNvCxnSpPr>
          <p:nvPr/>
        </p:nvCxnSpPr>
        <p:spPr>
          <a:xfrm flipH="1">
            <a:off x="9743766" y="3437467"/>
            <a:ext cx="510268" cy="9080"/>
          </a:xfrm>
          <a:prstGeom prst="straightConnector1">
            <a:avLst/>
          </a:prstGeom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310" name="Straight Arrow Connector 6309">
            <a:extLst>
              <a:ext uri="{FF2B5EF4-FFF2-40B4-BE49-F238E27FC236}">
                <a16:creationId xmlns:a16="http://schemas.microsoft.com/office/drawing/2014/main" id="{E8CC0C81-C371-9E41-21DA-5314922A6D83}"/>
              </a:ext>
            </a:extLst>
          </p:cNvPr>
          <p:cNvCxnSpPr>
            <a:cxnSpLocks/>
            <a:stCxn id="6262" idx="2"/>
            <a:endCxn id="6206" idx="0"/>
          </p:cNvCxnSpPr>
          <p:nvPr/>
        </p:nvCxnSpPr>
        <p:spPr>
          <a:xfrm>
            <a:off x="3482968" y="1594170"/>
            <a:ext cx="0" cy="442236"/>
          </a:xfrm>
          <a:prstGeom prst="straightConnector1">
            <a:avLst/>
          </a:prstGeom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95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2000" y="180000"/>
            <a:ext cx="10944000" cy="792000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200" dirty="0">
                <a:solidFill>
                  <a:srgbClr val="005FB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Δομή του ΕΛΑΠΕ (2/2)</a:t>
            </a:r>
          </a:p>
        </p:txBody>
      </p:sp>
      <p:sp>
        <p:nvSpPr>
          <p:cNvPr id="2" name="Rounded Rectangle 147">
            <a:extLst>
              <a:ext uri="{FF2B5EF4-FFF2-40B4-BE49-F238E27FC236}">
                <a16:creationId xmlns:a16="http://schemas.microsoft.com/office/drawing/2014/main" id="{810D6726-08FD-66AD-1B44-C6EC45D8E881}"/>
              </a:ext>
            </a:extLst>
          </p:cNvPr>
          <p:cNvSpPr/>
          <p:nvPr/>
        </p:nvSpPr>
        <p:spPr>
          <a:xfrm>
            <a:off x="2375317" y="1581983"/>
            <a:ext cx="1781117" cy="36448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ΥΠΟΛΟΓΑΡΙΑΣΜΟΣ ΝΕΩΝ ΕΡΓΩΝ ΣΤΟΧΩΝ ΕΣΕΚ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(ΛΓ_3)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8093CA-26F9-4703-5EA4-2DA233FC486F}"/>
              </a:ext>
            </a:extLst>
          </p:cNvPr>
          <p:cNvSpPr txBox="1"/>
          <p:nvPr/>
        </p:nvSpPr>
        <p:spPr>
          <a:xfrm>
            <a:off x="180060" y="1337497"/>
            <a:ext cx="1929033" cy="6001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Έσοδο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DAM &amp; IDM</a:t>
            </a: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ΣΕΣΤ με ενεργοποίηση μετά την 1.1.2021/ ΕΧΕ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0E5B8D-1AD3-F2FB-DBA0-AC0F6E33C439}"/>
              </a:ext>
            </a:extLst>
          </p:cNvPr>
          <p:cNvSpPr txBox="1"/>
          <p:nvPr/>
        </p:nvSpPr>
        <p:spPr>
          <a:xfrm>
            <a:off x="180060" y="2246750"/>
            <a:ext cx="1929033" cy="430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Αποκλίσεις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IMBC </a:t>
            </a: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ΣΕΣΤ μετά την 1.1.2021 / ΑΔΜΗΕ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C273C4-DB3F-C601-0007-ACDC65FCF658}"/>
              </a:ext>
            </a:extLst>
          </p:cNvPr>
          <p:cNvSpPr txBox="1"/>
          <p:nvPr/>
        </p:nvSpPr>
        <p:spPr>
          <a:xfrm>
            <a:off x="4459875" y="3576351"/>
            <a:ext cx="1442865" cy="90024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Αξία ΑΠΕ ΣΕΣΤ με ενεργοποίηση μετά την 1.1.2021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AAED3E-2482-8122-9B44-EE210589A5F1}"/>
              </a:ext>
            </a:extLst>
          </p:cNvPr>
          <p:cNvSpPr txBox="1"/>
          <p:nvPr/>
        </p:nvSpPr>
        <p:spPr>
          <a:xfrm>
            <a:off x="180060" y="3170860"/>
            <a:ext cx="1925234" cy="6001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Αρνητική Διαφορική Προσαύξηση έργων ΣΕΔΠ μετά την 1.1.2021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82CD0-B3C2-0848-0CDA-B9904E523696}"/>
              </a:ext>
            </a:extLst>
          </p:cNvPr>
          <p:cNvSpPr txBox="1"/>
          <p:nvPr/>
        </p:nvSpPr>
        <p:spPr>
          <a:xfrm>
            <a:off x="4474728" y="2246750"/>
            <a:ext cx="1442865" cy="1061829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Θετική Διαφορική Προσαύξηση έργων ΣΕΔΠ με ενεργοποίηση μετά την 1.1.2021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95526E-D52C-4B8F-9BC7-DB8A1A32ABB5}"/>
              </a:ext>
            </a:extLst>
          </p:cNvPr>
          <p:cNvSpPr txBox="1"/>
          <p:nvPr/>
        </p:nvSpPr>
        <p:spPr>
          <a:xfrm>
            <a:off x="180060" y="4959178"/>
            <a:ext cx="1929033" cy="43088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Ταμείο Ανάκαμψης και Ανθεκτικότητας (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RRF)</a:t>
            </a:r>
            <a:endParaRPr kumimoji="0" lang="el-GR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4472F8-C999-ECAB-C73B-76C8D8F31BE4}"/>
              </a:ext>
            </a:extLst>
          </p:cNvPr>
          <p:cNvSpPr txBox="1"/>
          <p:nvPr/>
        </p:nvSpPr>
        <p:spPr>
          <a:xfrm>
            <a:off x="180060" y="4219202"/>
            <a:ext cx="1929033" cy="430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Χρέωση Προμηθευτών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 </a:t>
            </a: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Προμηθευτές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43AAD8-96C1-0A06-18DA-893CBA64F550}"/>
              </a:ext>
            </a:extLst>
          </p:cNvPr>
          <p:cNvCxnSpPr>
            <a:cxnSpLocks/>
            <a:stCxn id="2" idx="3"/>
            <a:endCxn id="5" idx="1"/>
          </p:cNvCxnSpPr>
          <p:nvPr/>
        </p:nvCxnSpPr>
        <p:spPr>
          <a:xfrm>
            <a:off x="4156434" y="3404396"/>
            <a:ext cx="303441" cy="622078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47">
            <a:extLst>
              <a:ext uri="{FF2B5EF4-FFF2-40B4-BE49-F238E27FC236}">
                <a16:creationId xmlns:a16="http://schemas.microsoft.com/office/drawing/2014/main" id="{4710375C-2FAE-7776-1F71-292F57EC5850}"/>
              </a:ext>
            </a:extLst>
          </p:cNvPr>
          <p:cNvSpPr/>
          <p:nvPr/>
        </p:nvSpPr>
        <p:spPr>
          <a:xfrm>
            <a:off x="7998350" y="1606587"/>
            <a:ext cx="1814534" cy="3644823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ΥΠΟΛΟΓΑΡΙΑΣΜΟΣ ΑΠΟΘΗΚΕΥΣΗΣ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(ΛΓ_4)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3CFCE82-FFCE-6322-F06B-290EEECA0F0E}"/>
              </a:ext>
            </a:extLst>
          </p:cNvPr>
          <p:cNvCxnSpPr>
            <a:cxnSpLocks/>
            <a:stCxn id="2" idx="3"/>
            <a:endCxn id="7" idx="1"/>
          </p:cNvCxnSpPr>
          <p:nvPr/>
        </p:nvCxnSpPr>
        <p:spPr>
          <a:xfrm flipV="1">
            <a:off x="4156434" y="2777665"/>
            <a:ext cx="318294" cy="626731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0A45249-C65D-54B0-9259-38E506D3591A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2109093" y="4434646"/>
            <a:ext cx="270023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759CAE2-E3F8-3840-FAE2-8402D10834B8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109093" y="1637579"/>
            <a:ext cx="273822" cy="186714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31283F2-6C08-5CE0-BC94-E84980ACB776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2109093" y="5107709"/>
            <a:ext cx="338543" cy="66913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028A059-8C33-4783-E76E-21CEEF898B54}"/>
              </a:ext>
            </a:extLst>
          </p:cNvPr>
          <p:cNvCxnSpPr>
            <a:cxnSpLocks/>
          </p:cNvCxnSpPr>
          <p:nvPr/>
        </p:nvCxnSpPr>
        <p:spPr>
          <a:xfrm>
            <a:off x="2105294" y="2546832"/>
            <a:ext cx="270023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976C9E7-3DDE-04C3-7EAF-94AA4A215342}"/>
              </a:ext>
            </a:extLst>
          </p:cNvPr>
          <p:cNvCxnSpPr>
            <a:cxnSpLocks/>
          </p:cNvCxnSpPr>
          <p:nvPr/>
        </p:nvCxnSpPr>
        <p:spPr>
          <a:xfrm>
            <a:off x="2105294" y="3549290"/>
            <a:ext cx="270023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BCD001E-C1A2-C52F-FBEE-D64C29C6FA87}"/>
              </a:ext>
            </a:extLst>
          </p:cNvPr>
          <p:cNvSpPr txBox="1"/>
          <p:nvPr/>
        </p:nvSpPr>
        <p:spPr>
          <a:xfrm>
            <a:off x="6289262" y="1862029"/>
            <a:ext cx="1442865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Το μέρος των εσόδων των ΣΑΗΕ από την συμμετοχή τους στην Αγορά που υπερβαίνει τα επιτρεπόμενα έσοδα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1D5757-A5B3-F979-6242-075B94D0BFB5}"/>
              </a:ext>
            </a:extLst>
          </p:cNvPr>
          <p:cNvSpPr txBox="1"/>
          <p:nvPr/>
        </p:nvSpPr>
        <p:spPr>
          <a:xfrm>
            <a:off x="6289262" y="3549290"/>
            <a:ext cx="1442865" cy="9387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Χρέωση Προμηθευτών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 </a:t>
            </a: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Προμηθευτές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C808EA-971A-D906-23C7-B71D687727B6}"/>
              </a:ext>
            </a:extLst>
          </p:cNvPr>
          <p:cNvSpPr txBox="1"/>
          <p:nvPr/>
        </p:nvSpPr>
        <p:spPr>
          <a:xfrm>
            <a:off x="10127379" y="3140459"/>
            <a:ext cx="1442865" cy="577081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Αξία ΣΑΗΕ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2C0AD49-B63A-4D38-B074-3F97CE54D8B4}"/>
              </a:ext>
            </a:extLst>
          </p:cNvPr>
          <p:cNvCxnSpPr>
            <a:cxnSpLocks/>
          </p:cNvCxnSpPr>
          <p:nvPr/>
        </p:nvCxnSpPr>
        <p:spPr>
          <a:xfrm>
            <a:off x="7735927" y="2597578"/>
            <a:ext cx="270023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CDEED01-1970-B2E6-6784-A4DF8092C217}"/>
              </a:ext>
            </a:extLst>
          </p:cNvPr>
          <p:cNvCxnSpPr>
            <a:cxnSpLocks/>
          </p:cNvCxnSpPr>
          <p:nvPr/>
        </p:nvCxnSpPr>
        <p:spPr>
          <a:xfrm>
            <a:off x="7735927" y="4026474"/>
            <a:ext cx="270023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12159F3-DB93-E9FB-5358-AA4A001B33A7}"/>
              </a:ext>
            </a:extLst>
          </p:cNvPr>
          <p:cNvCxnSpPr>
            <a:cxnSpLocks/>
            <a:stCxn id="12" idx="3"/>
            <a:endCxn id="21" idx="1"/>
          </p:cNvCxnSpPr>
          <p:nvPr/>
        </p:nvCxnSpPr>
        <p:spPr>
          <a:xfrm>
            <a:off x="9812884" y="3428999"/>
            <a:ext cx="314495" cy="1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37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6FFD076E-1FD1-E8C5-D82D-E2911F53A70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12000" y="180000"/>
            <a:ext cx="10944000" cy="792000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200" dirty="0">
                <a:solidFill>
                  <a:srgbClr val="005FB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πρόσφατη ιστορία του ΕΛΑΠΕ (1/2)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0FFACC9-8152-48F8-AC50-71B8C0055295}"/>
              </a:ext>
            </a:extLst>
          </p:cNvPr>
          <p:cNvGraphicFramePr>
            <a:graphicFrameLocks/>
          </p:cNvGraphicFramePr>
          <p:nvPr/>
        </p:nvGraphicFramePr>
        <p:xfrm>
          <a:off x="0" y="1089892"/>
          <a:ext cx="12191998" cy="2339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A5964CE-5793-40F5-91F6-00D6DC7AC056}"/>
              </a:ext>
            </a:extLst>
          </p:cNvPr>
          <p:cNvGraphicFramePr>
            <a:graphicFrameLocks/>
          </p:cNvGraphicFramePr>
          <p:nvPr/>
        </p:nvGraphicFramePr>
        <p:xfrm>
          <a:off x="-1" y="3428999"/>
          <a:ext cx="12191997" cy="2731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Picture 1" descr="A pink house with a window and a white roof with trees&#10;&#10;Description automatically generated">
            <a:extLst>
              <a:ext uri="{FF2B5EF4-FFF2-40B4-BE49-F238E27FC236}">
                <a16:creationId xmlns:a16="http://schemas.microsoft.com/office/drawing/2014/main" id="{87DC9F72-E37C-A1F6-B7A5-B136587D25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7375" l="9625" r="90750">
                        <a14:foregroundMark x1="36375" y1="92750" x2="36375" y2="92750"/>
                        <a14:foregroundMark x1="36375" y1="92750" x2="36375" y2="92750"/>
                        <a14:foregroundMark x1="36375" y1="92750" x2="36375" y2="92750"/>
                        <a14:foregroundMark x1="36375" y1="92750" x2="36375" y2="92750"/>
                        <a14:foregroundMark x1="36375" y1="92750" x2="36375" y2="92750"/>
                        <a14:foregroundMark x1="36375" y1="92750" x2="36375" y2="92750"/>
                        <a14:foregroundMark x1="36375" y1="92750" x2="36375" y2="92750"/>
                        <a14:foregroundMark x1="39750" y1="94125" x2="39750" y2="94125"/>
                        <a14:foregroundMark x1="39750" y1="94125" x2="39750" y2="94125"/>
                        <a14:foregroundMark x1="39750" y1="94125" x2="39750" y2="94125"/>
                        <a14:foregroundMark x1="39750" y1="94125" x2="39750" y2="94125"/>
                        <a14:foregroundMark x1="39750" y1="94125" x2="39750" y2="94125"/>
                        <a14:foregroundMark x1="39000" y1="94125" x2="39000" y2="94125"/>
                        <a14:foregroundMark x1="38625" y1="94125" x2="38625" y2="94125"/>
                        <a14:foregroundMark x1="38375" y1="94125" x2="38375" y2="94125"/>
                        <a14:foregroundMark x1="45875" y1="91750" x2="45875" y2="91750"/>
                        <a14:foregroundMark x1="45875" y1="91750" x2="45875" y2="91750"/>
                        <a14:foregroundMark x1="45875" y1="91750" x2="45875" y2="91750"/>
                        <a14:foregroundMark x1="45875" y1="91750" x2="45875" y2="91750"/>
                        <a14:foregroundMark x1="45875" y1="91750" x2="45875" y2="91750"/>
                        <a14:foregroundMark x1="45875" y1="91750" x2="45875" y2="91750"/>
                        <a14:foregroundMark x1="47125" y1="94125" x2="47125" y2="94125"/>
                        <a14:foregroundMark x1="47125" y1="94125" x2="47125" y2="94125"/>
                        <a14:foregroundMark x1="47625" y1="95125" x2="47625" y2="95125"/>
                        <a14:foregroundMark x1="47625" y1="95125" x2="48375" y2="95125"/>
                        <a14:foregroundMark x1="50875" y1="96500" x2="50875" y2="96500"/>
                        <a14:foregroundMark x1="51625" y1="96500" x2="51625" y2="96500"/>
                        <a14:foregroundMark x1="53250" y1="94625" x2="53250" y2="94625"/>
                        <a14:foregroundMark x1="53500" y1="94125" x2="53500" y2="94125"/>
                        <a14:foregroundMark x1="54125" y1="93250" x2="54125" y2="93250"/>
                        <a14:foregroundMark x1="54500" y1="92750" x2="54500" y2="92750"/>
                        <a14:foregroundMark x1="54625" y1="92750" x2="54625" y2="92750"/>
                        <a14:foregroundMark x1="55625" y1="92750" x2="55625" y2="92750"/>
                        <a14:foregroundMark x1="55625" y1="92750" x2="55625" y2="92750"/>
                        <a14:foregroundMark x1="56000" y1="92750" x2="56000" y2="92750"/>
                        <a14:foregroundMark x1="57750" y1="93250" x2="57750" y2="93250"/>
                        <a14:foregroundMark x1="58625" y1="93625" x2="58625" y2="93625"/>
                        <a14:foregroundMark x1="59250" y1="91750" x2="59250" y2="91750"/>
                        <a14:foregroundMark x1="59375" y1="91375" x2="59375" y2="91375"/>
                        <a14:foregroundMark x1="59625" y1="91375" x2="59625" y2="91375"/>
                        <a14:foregroundMark x1="60875" y1="91375" x2="61750" y2="91750"/>
                        <a14:foregroundMark x1="63250" y1="91750" x2="63250" y2="91750"/>
                        <a14:foregroundMark x1="63875" y1="91750" x2="63875" y2="91750"/>
                        <a14:foregroundMark x1="64125" y1="91375" x2="64500" y2="91375"/>
                        <a14:foregroundMark x1="64875" y1="91375" x2="64875" y2="91375"/>
                        <a14:foregroundMark x1="65000" y1="91375" x2="65000" y2="91375"/>
                        <a14:foregroundMark x1="65125" y1="91375" x2="65125" y2="91375"/>
                        <a14:foregroundMark x1="65500" y1="91375" x2="65500" y2="91375"/>
                        <a14:foregroundMark x1="65500" y1="91375" x2="65500" y2="91375"/>
                        <a14:foregroundMark x1="65500" y1="91375" x2="65500" y2="91375"/>
                        <a14:foregroundMark x1="65125" y1="91375" x2="65125" y2="91375"/>
                        <a14:foregroundMark x1="64375" y1="91375" x2="64375" y2="91375"/>
                        <a14:foregroundMark x1="63500" y1="92250" x2="63500" y2="92250"/>
                        <a14:foregroundMark x1="63500" y1="92250" x2="63500" y2="92250"/>
                        <a14:foregroundMark x1="62875" y1="92750" x2="62875" y2="92750"/>
                        <a14:foregroundMark x1="62250" y1="92750" x2="61875" y2="92750"/>
                        <a14:foregroundMark x1="61625" y1="92750" x2="61625" y2="92750"/>
                        <a14:foregroundMark x1="60625" y1="92750" x2="59000" y2="94125"/>
                        <a14:foregroundMark x1="58500" y1="94125" x2="58500" y2="94125"/>
                        <a14:foregroundMark x1="57875" y1="94125" x2="56750" y2="94125"/>
                        <a14:foregroundMark x1="56375" y1="93625" x2="54875" y2="92750"/>
                        <a14:foregroundMark x1="53250" y1="91375" x2="53250" y2="91375"/>
                        <a14:foregroundMark x1="53125" y1="91375" x2="53125" y2="91375"/>
                        <a14:foregroundMark x1="51500" y1="90875" x2="50625" y2="90875"/>
                        <a14:foregroundMark x1="49500" y1="90875" x2="48250" y2="90875"/>
                        <a14:foregroundMark x1="48125" y1="90875" x2="48125" y2="90875"/>
                        <a14:foregroundMark x1="47625" y1="91375" x2="46500" y2="91750"/>
                        <a14:foregroundMark x1="46250" y1="91750" x2="46250" y2="91750"/>
                        <a14:foregroundMark x1="45625" y1="91750" x2="44750" y2="92750"/>
                        <a14:foregroundMark x1="44625" y1="92750" x2="44625" y2="92750"/>
                        <a14:foregroundMark x1="44625" y1="92750" x2="44625" y2="92750"/>
                        <a14:foregroundMark x1="44500" y1="92750" x2="44500" y2="92750"/>
                        <a14:foregroundMark x1="44250" y1="92750" x2="44250" y2="92750"/>
                        <a14:foregroundMark x1="43750" y1="92750" x2="43250" y2="92750"/>
                        <a14:foregroundMark x1="43250" y1="92750" x2="43250" y2="92750"/>
                        <a14:foregroundMark x1="43250" y1="91375" x2="43250" y2="91375"/>
                        <a14:foregroundMark x1="43250" y1="91375" x2="43250" y2="91375"/>
                        <a14:foregroundMark x1="43375" y1="91375" x2="43375" y2="91375"/>
                        <a14:foregroundMark x1="44500" y1="91375" x2="44500" y2="91375"/>
                        <a14:foregroundMark x1="44500" y1="91375" x2="44500" y2="91375"/>
                        <a14:foregroundMark x1="44500" y1="91375" x2="44500" y2="91375"/>
                        <a14:foregroundMark x1="44250" y1="94125" x2="44250" y2="94125"/>
                        <a14:foregroundMark x1="44250" y1="94125" x2="44250" y2="94125"/>
                        <a14:foregroundMark x1="44500" y1="94625" x2="44500" y2="94625"/>
                        <a14:foregroundMark x1="46125" y1="96000" x2="46125" y2="96000"/>
                        <a14:foregroundMark x1="46125" y1="96000" x2="46625" y2="96000"/>
                        <a14:foregroundMark x1="48750" y1="96000" x2="49125" y2="96000"/>
                        <a14:foregroundMark x1="50250" y1="95125" x2="50250" y2="95125"/>
                        <a14:foregroundMark x1="50875" y1="95125" x2="51375" y2="95125"/>
                        <a14:foregroundMark x1="52875" y1="95125" x2="52875" y2="95125"/>
                        <a14:foregroundMark x1="55125" y1="95500" x2="55500" y2="95500"/>
                        <a14:foregroundMark x1="56375" y1="95500" x2="57000" y2="96000"/>
                        <a14:foregroundMark x1="59000" y1="97000" x2="59000" y2="97000"/>
                        <a14:foregroundMark x1="59375" y1="97375" x2="59375" y2="97375"/>
                        <a14:foregroundMark x1="59375" y1="97375" x2="59375" y2="97375"/>
                        <a14:foregroundMark x1="90625" y1="57500" x2="90625" y2="57500"/>
                        <a14:foregroundMark x1="90625" y1="57500" x2="90625" y2="57500"/>
                        <a14:foregroundMark x1="90000" y1="63625" x2="90000" y2="63625"/>
                        <a14:foregroundMark x1="90000" y1="64625" x2="90000" y2="66000"/>
                        <a14:foregroundMark x1="90625" y1="66875" x2="90625" y2="66875"/>
                        <a14:foregroundMark x1="90750" y1="67375" x2="90750" y2="67375"/>
                        <a14:foregroundMark x1="18250" y1="63125" x2="18250" y2="63125"/>
                        <a14:foregroundMark x1="17625" y1="64125" x2="17625" y2="64125"/>
                        <a14:foregroundMark x1="17125" y1="64125" x2="16375" y2="66000"/>
                        <a14:foregroundMark x1="13625" y1="66000" x2="13625" y2="66000"/>
                        <a14:foregroundMark x1="13000" y1="66875" x2="11750" y2="70250"/>
                        <a14:foregroundMark x1="11750" y1="70250" x2="11750" y2="70250"/>
                        <a14:foregroundMark x1="11250" y1="70625" x2="11250" y2="70625"/>
                        <a14:foregroundMark x1="10875" y1="70250" x2="10875" y2="70250"/>
                        <a14:foregroundMark x1="9625" y1="72500" x2="9625" y2="72500"/>
                        <a14:foregroundMark x1="11250" y1="44875" x2="11250" y2="44875"/>
                        <a14:foregroundMark x1="11250" y1="44875" x2="11250" y2="44875"/>
                        <a14:foregroundMark x1="26750" y1="73000" x2="26750" y2="73000"/>
                        <a14:foregroundMark x1="26750" y1="73000" x2="26750" y2="73000"/>
                        <a14:foregroundMark x1="76750" y1="76250" x2="76750" y2="76250"/>
                        <a14:foregroundMark x1="76750" y1="76250" x2="76750" y2="76250"/>
                        <a14:foregroundMark x1="76750" y1="76250" x2="76750" y2="76250"/>
                        <a14:foregroundMark x1="73500" y1="82875" x2="73500" y2="82875"/>
                        <a14:foregroundMark x1="73500" y1="82875" x2="73500" y2="82875"/>
                        <a14:foregroundMark x1="73500" y1="82875" x2="73500" y2="82875"/>
                        <a14:foregroundMark x1="73500" y1="82875" x2="73500" y2="82875"/>
                        <a14:foregroundMark x1="73500" y1="82875" x2="73500" y2="82875"/>
                        <a14:foregroundMark x1="73500" y1="82875" x2="71500" y2="81500"/>
                        <a14:foregroundMark x1="71125" y1="81500" x2="71125" y2="81500"/>
                        <a14:foregroundMark x1="71125" y1="81500" x2="71125" y2="81500"/>
                        <a14:foregroundMark x1="71125" y1="81500" x2="71125" y2="81500"/>
                        <a14:foregroundMark x1="71125" y1="81500" x2="71125" y2="81500"/>
                        <a14:foregroundMark x1="71625" y1="81000" x2="72250" y2="80500"/>
                        <a14:foregroundMark x1="75125" y1="78625" x2="76375" y2="78625"/>
                        <a14:foregroundMark x1="76875" y1="78625" x2="76875" y2="78625"/>
                        <a14:foregroundMark x1="77500" y1="77750" x2="78125" y2="77750"/>
                        <a14:foregroundMark x1="80125" y1="77750" x2="80125" y2="77750"/>
                        <a14:foregroundMark x1="80125" y1="77750" x2="80125" y2="77750"/>
                        <a14:foregroundMark x1="80375" y1="77750" x2="80375" y2="77750"/>
                        <a14:foregroundMark x1="80125" y1="77750" x2="80125" y2="77750"/>
                        <a14:foregroundMark x1="80125" y1="77750" x2="79000" y2="77750"/>
                        <a14:foregroundMark x1="78125" y1="77250" x2="78125" y2="77250"/>
                        <a14:foregroundMark x1="77125" y1="77250" x2="74500" y2="77250"/>
                        <a14:foregroundMark x1="73375" y1="75875" x2="73375" y2="75875"/>
                        <a14:foregroundMark x1="73250" y1="75875" x2="73250" y2="75875"/>
                        <a14:foregroundMark x1="73125" y1="75375" x2="73125" y2="75375"/>
                        <a14:foregroundMark x1="72875" y1="74875" x2="72625" y2="73500"/>
                        <a14:foregroundMark x1="72375" y1="72500" x2="72375" y2="72500"/>
                        <a14:foregroundMark x1="72250" y1="72500" x2="72250" y2="72500"/>
                        <a14:foregroundMark x1="72250" y1="72500" x2="72250" y2="72500"/>
                        <a14:foregroundMark x1="71250" y1="74875" x2="70750" y2="76750"/>
                        <a14:foregroundMark x1="83000" y1="77750" x2="83000" y2="77750"/>
                        <a14:foregroundMark x1="83000" y1="77750" x2="83000" y2="77750"/>
                        <a14:foregroundMark x1="83000" y1="77750" x2="83000" y2="77750"/>
                        <a14:foregroundMark x1="83000" y1="77750" x2="83000" y2="77750"/>
                        <a14:foregroundMark x1="83000" y1="77750" x2="83000" y2="77750"/>
                        <a14:foregroundMark x1="81500" y1="77750" x2="80500" y2="77750"/>
                        <a14:foregroundMark x1="80500" y1="77750" x2="80500" y2="77750"/>
                        <a14:foregroundMark x1="64625" y1="92250" x2="64625" y2="92250"/>
                        <a14:foregroundMark x1="64875" y1="92250" x2="65250" y2="92250"/>
                        <a14:foregroundMark x1="66875" y1="91750" x2="66875" y2="91750"/>
                        <a14:foregroundMark x1="66875" y1="91750" x2="66875" y2="91750"/>
                        <a14:foregroundMark x1="66875" y1="91750" x2="66875" y2="91750"/>
                        <a14:foregroundMark x1="66875" y1="91750" x2="66875" y2="91750"/>
                        <a14:foregroundMark x1="66875" y1="91750" x2="66875" y2="91750"/>
                        <a14:foregroundMark x1="66875" y1="91750" x2="66875" y2="91750"/>
                        <a14:foregroundMark x1="66875" y1="91750" x2="66875" y2="91750"/>
                        <a14:foregroundMark x1="66875" y1="91750" x2="66875" y2="91750"/>
                        <a14:foregroundMark x1="66875" y1="91750" x2="66875" y2="91750"/>
                        <a14:foregroundMark x1="65875" y1="92750" x2="65875" y2="92750"/>
                        <a14:foregroundMark x1="65875" y1="92750" x2="65875" y2="92750"/>
                        <a14:foregroundMark x1="65875" y1="92750" x2="65875" y2="92750"/>
                        <a14:foregroundMark x1="65875" y1="96000" x2="65875" y2="96000"/>
                        <a14:foregroundMark x1="66250" y1="94125" x2="66250" y2="94125"/>
                        <a14:foregroundMark x1="66250" y1="94125" x2="66250" y2="94125"/>
                        <a14:foregroundMark x1="66250" y1="94125" x2="66250" y2="94125"/>
                        <a14:foregroundMark x1="66250" y1="93625" x2="66250" y2="93625"/>
                        <a14:foregroundMark x1="66250" y1="93625" x2="66250" y2="93625"/>
                        <a14:foregroundMark x1="66250" y1="93625" x2="66250" y2="93625"/>
                        <a14:foregroundMark x1="66250" y1="93625" x2="66250" y2="93625"/>
                        <a14:foregroundMark x1="66250" y1="93625" x2="66250" y2="93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773" y="2098689"/>
            <a:ext cx="1475184" cy="5908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A2681C-5A5F-9E1F-0F35-1CFC8F2CCF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4109" y="1564324"/>
            <a:ext cx="371888" cy="371888"/>
          </a:xfrm>
          <a:prstGeom prst="rect">
            <a:avLst/>
          </a:prstGeom>
        </p:spPr>
      </p:pic>
      <p:pic>
        <p:nvPicPr>
          <p:cNvPr id="9" name="Picture 8" descr="A white card with blue text and a blue and white cross&#10;&#10;Description automatically generated">
            <a:extLst>
              <a:ext uri="{FF2B5EF4-FFF2-40B4-BE49-F238E27FC236}">
                <a16:creationId xmlns:a16="http://schemas.microsoft.com/office/drawing/2014/main" id="{EA510C70-2F10-3080-83A5-AB9BF862DE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665" y="1936212"/>
            <a:ext cx="1085455" cy="66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7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6FFD076E-1FD1-E8C5-D82D-E2911F53A70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12000" y="180000"/>
            <a:ext cx="10944000" cy="792000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200" dirty="0">
                <a:solidFill>
                  <a:srgbClr val="005FB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πρόσφατη ιστορία του ΕΛΑΠΕ (2/2)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9E1E06C-FE9A-4189-AB16-3CE0354080E0}"/>
              </a:ext>
            </a:extLst>
          </p:cNvPr>
          <p:cNvGraphicFramePr>
            <a:graphicFrameLocks/>
          </p:cNvGraphicFramePr>
          <p:nvPr/>
        </p:nvGraphicFramePr>
        <p:xfrm>
          <a:off x="0" y="1016249"/>
          <a:ext cx="12192000" cy="2412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0D8F114-0B2A-4A16-90AE-72EE4570F2DB}"/>
              </a:ext>
            </a:extLst>
          </p:cNvPr>
          <p:cNvGraphicFramePr>
            <a:graphicFrameLocks/>
          </p:cNvGraphicFramePr>
          <p:nvPr/>
        </p:nvGraphicFramePr>
        <p:xfrm>
          <a:off x="0" y="3428999"/>
          <a:ext cx="12192000" cy="2750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9821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6FFD076E-1FD1-E8C5-D82D-E2911F53A70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12000" y="180000"/>
            <a:ext cx="10944000" cy="792000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200" dirty="0">
                <a:solidFill>
                  <a:srgbClr val="005FB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Κρίσιμοι παράγοντες για τη βιωσιμότητα του ΕΛΑΠΕ στα επόμενα χρόνια</a:t>
            </a:r>
          </a:p>
        </p:txBody>
      </p:sp>
      <p:graphicFrame>
        <p:nvGraphicFramePr>
          <p:cNvPr id="3" name="Content Placeholder 15">
            <a:extLst>
              <a:ext uri="{FF2B5EF4-FFF2-40B4-BE49-F238E27FC236}">
                <a16:creationId xmlns:a16="http://schemas.microsoft.com/office/drawing/2014/main" id="{44FB2E11-8154-C320-56FF-50D288D8C2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1589767"/>
              </p:ext>
            </p:extLst>
          </p:nvPr>
        </p:nvGraphicFramePr>
        <p:xfrm>
          <a:off x="397799" y="1194318"/>
          <a:ext cx="11293457" cy="2304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15">
            <a:extLst>
              <a:ext uri="{FF2B5EF4-FFF2-40B4-BE49-F238E27FC236}">
                <a16:creationId xmlns:a16="http://schemas.microsoft.com/office/drawing/2014/main" id="{8434B280-FEA6-96B9-62DB-C9A1AECC8F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3871571"/>
              </p:ext>
            </p:extLst>
          </p:nvPr>
        </p:nvGraphicFramePr>
        <p:xfrm>
          <a:off x="397799" y="3591725"/>
          <a:ext cx="11293457" cy="1698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Content Placeholder 15">
            <a:extLst>
              <a:ext uri="{FF2B5EF4-FFF2-40B4-BE49-F238E27FC236}">
                <a16:creationId xmlns:a16="http://schemas.microsoft.com/office/drawing/2014/main" id="{45A13DD4-280C-3D10-036D-0CB3B43EA3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4834716"/>
              </p:ext>
            </p:extLst>
          </p:nvPr>
        </p:nvGraphicFramePr>
        <p:xfrm>
          <a:off x="397799" y="5383763"/>
          <a:ext cx="11293457" cy="709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79923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6FFD076E-1FD1-E8C5-D82D-E2911F53A70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12000" y="180000"/>
            <a:ext cx="10944000" cy="792000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200" dirty="0">
                <a:solidFill>
                  <a:srgbClr val="005FB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Εξέλιξη ΕΛΑΠΕ (ΛΓ -1 &amp; ΛΓ-2) 2024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32CEC2C-1D0B-420C-B38E-BA9955593489}"/>
              </a:ext>
            </a:extLst>
          </p:cNvPr>
          <p:cNvSpPr/>
          <p:nvPr/>
        </p:nvSpPr>
        <p:spPr>
          <a:xfrm>
            <a:off x="7031310" y="2484582"/>
            <a:ext cx="3227854" cy="165791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MCP DAM</a:t>
            </a:r>
            <a:r>
              <a:rPr lang="en-US" sz="1200" baseline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2024: 92,0 </a:t>
            </a:r>
            <a:r>
              <a:rPr lang="en-US" sz="1200" baseline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€/MWh</a:t>
            </a:r>
            <a:endParaRPr lang="el-GR" sz="1200" baseline="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1200" baseline="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aseline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ΜΕΣΗ ΤΙΜΗ ΔΗΜΟΠΡΑΣΙΩΝ </a:t>
            </a:r>
            <a:r>
              <a:rPr lang="en-US" sz="1200" baseline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CO2</a:t>
            </a:r>
            <a:r>
              <a:rPr lang="el-GR" sz="1200" baseline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2024</a:t>
            </a:r>
            <a:r>
              <a:rPr lang="en-US" sz="1200" baseline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64,5 </a:t>
            </a:r>
            <a:r>
              <a:rPr lang="en-US" sz="1200" baseline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€/tn</a:t>
            </a:r>
            <a:endParaRPr lang="el-GR" sz="1200" baseline="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aseline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ΚΑΤΑΝΑΛΩΣΗ ΗΕ 2024 (ΕΤΜΕΑΡ) : +10 % ΣΥΓΚΡΙΤΙΚΑ ΜΕ ΤΟ 2023</a:t>
            </a:r>
            <a:r>
              <a:rPr lang="en-US" sz="1200" baseline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l-GR" sz="120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3D324DB-E373-4837-8E24-F2A5EFA0B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7964498"/>
              </p:ext>
            </p:extLst>
          </p:nvPr>
        </p:nvGraphicFramePr>
        <p:xfrm>
          <a:off x="0" y="1209675"/>
          <a:ext cx="12191999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326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6FFD076E-1FD1-E8C5-D82D-E2911F53A70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12000" y="180000"/>
            <a:ext cx="10944000" cy="792000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200" dirty="0">
                <a:solidFill>
                  <a:srgbClr val="005FB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Εξέλιξη Υπολογαριασμού Νέων Έργων ΛΓ -3 2024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F799802-72E0-4EA0-BD41-34169003B4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7493899"/>
              </p:ext>
            </p:extLst>
          </p:nvPr>
        </p:nvGraphicFramePr>
        <p:xfrm>
          <a:off x="0" y="1228725"/>
          <a:ext cx="12191999" cy="478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280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ustom 2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Banded Edg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B6C5390DDA8842B59B87FAF48E6A56" ma:contentTypeVersion="5" ma:contentTypeDescription="Create a new document." ma:contentTypeScope="" ma:versionID="4464a29b62553921d269dc03cd11e18c">
  <xsd:schema xmlns:xsd="http://www.w3.org/2001/XMLSchema" xmlns:xs="http://www.w3.org/2001/XMLSchema" xmlns:p="http://schemas.microsoft.com/office/2006/metadata/properties" xmlns:ns3="5d60d4bd-16e5-4dc8-87c2-11b18722598d" xmlns:ns4="a2b2cd9c-0137-416a-882a-a00fd3ccbc6c" targetNamespace="http://schemas.microsoft.com/office/2006/metadata/properties" ma:root="true" ma:fieldsID="58e240e0f472f1d1f0f5f4b436b80f3e" ns3:_="" ns4:_="">
    <xsd:import namespace="5d60d4bd-16e5-4dc8-87c2-11b18722598d"/>
    <xsd:import namespace="a2b2cd9c-0137-416a-882a-a00fd3ccbc6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60d4bd-16e5-4dc8-87c2-11b1872259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b2cd9c-0137-416a-882a-a00fd3ccbc6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421C001-C135-402D-8C6F-65AB7D437B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1F2AF0-B2EC-4AB1-BFB3-516C00A787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60d4bd-16e5-4dc8-87c2-11b18722598d"/>
    <ds:schemaRef ds:uri="a2b2cd9c-0137-416a-882a-a00fd3ccbc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D13FF85-C245-4E64-A8C7-76CDB6CFA17E}">
  <ds:schemaRefs>
    <ds:schemaRef ds:uri="http://purl.org/dc/elements/1.1/"/>
    <ds:schemaRef ds:uri="a2b2cd9c-0137-416a-882a-a00fd3ccbc6c"/>
    <ds:schemaRef ds:uri="http://purl.org/dc/terms/"/>
    <ds:schemaRef ds:uri="5d60d4bd-16e5-4dc8-87c2-11b18722598d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11241</TotalTime>
  <Words>796</Words>
  <Application>Microsoft Office PowerPoint</Application>
  <PresentationFormat>Widescreen</PresentationFormat>
  <Paragraphs>133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Century Gothic</vt:lpstr>
      <vt:lpstr>Lucida Sans Unicode</vt:lpstr>
      <vt:lpstr>Verdana</vt:lpstr>
      <vt:lpstr>Wingdings 2</vt:lpstr>
      <vt:lpstr>Wingdings 3</vt:lpstr>
      <vt:lpstr>Concourse</vt:lpstr>
      <vt:lpstr>PowerPoint Presentation</vt:lpstr>
      <vt:lpstr>ΕΛΑΠΕ – Ορόσημα προόδου</vt:lpstr>
      <vt:lpstr>Η Δομή του ΕΛΑΠΕ (1/2)</vt:lpstr>
      <vt:lpstr>Η Δομή του ΕΛΑΠΕ (2/2)</vt:lpstr>
      <vt:lpstr>Η πρόσφατη ιστορία του ΕΛΑΠΕ (1/2)</vt:lpstr>
      <vt:lpstr>Η πρόσφατη ιστορία του ΕΛΑΠΕ (2/2)</vt:lpstr>
      <vt:lpstr>Κρίσιμοι παράγοντες για τη βιωσιμότητα του ΕΛΑΠΕ στα επόμενα χρόνια</vt:lpstr>
      <vt:lpstr>Εξέλιξη ΕΛΑΠΕ (ΛΓ -1 &amp; ΛΓ-2) 2024</vt:lpstr>
      <vt:lpstr>Εξέλιξη Υπολογαριασμού Νέων Έργων ΛΓ -3 2024</vt:lpstr>
      <vt:lpstr>ΕΛΑΠΕ – Το Όραμα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Διαχειριστής Ανανεώσιμων Πηγών Ενέργειας   &amp; Εγγυήσεων Προέλευσης</dc:title>
  <dc:creator>Sapountzopoulos Evanggelos</dc:creator>
  <cp:lastModifiedBy>Vasileiou Dilena</cp:lastModifiedBy>
  <cp:revision>218</cp:revision>
  <cp:lastPrinted>2024-09-05T17:02:43Z</cp:lastPrinted>
  <dcterms:created xsi:type="dcterms:W3CDTF">2022-11-04T09:14:52Z</dcterms:created>
  <dcterms:modified xsi:type="dcterms:W3CDTF">2024-10-31T22:16:20Z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0x0101004AB6C5390DDA8842B59B87FAF48E6A56</vt:lpwstr>
  </property>
</Properties>
</file>